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57" r:id="rId5"/>
    <p:sldId id="260" r:id="rId6"/>
    <p:sldId id="261"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94660"/>
  </p:normalViewPr>
  <p:slideViewPr>
    <p:cSldViewPr snapToGrid="0">
      <p:cViewPr varScale="1">
        <p:scale>
          <a:sx n="54" d="100"/>
          <a:sy n="54" d="100"/>
        </p:scale>
        <p:origin x="94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D3AAA-054A-F1A6-66C4-7D566FAAF1A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6F35682-D835-0F22-BB11-1C0149099B5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172ABE3-8830-6978-30FF-8C438263EE2A}"/>
              </a:ext>
            </a:extLst>
          </p:cNvPr>
          <p:cNvSpPr>
            <a:spLocks noGrp="1"/>
          </p:cNvSpPr>
          <p:nvPr>
            <p:ph type="dt" sz="half" idx="10"/>
          </p:nvPr>
        </p:nvSpPr>
        <p:spPr/>
        <p:txBody>
          <a:bodyPr/>
          <a:lstStyle/>
          <a:p>
            <a:fld id="{41C6C7F3-ED88-4593-ACE9-59F535C10799}" type="datetimeFigureOut">
              <a:rPr lang="en-US" smtClean="0"/>
              <a:t>5/15/2024</a:t>
            </a:fld>
            <a:endParaRPr lang="en-US"/>
          </a:p>
        </p:txBody>
      </p:sp>
      <p:sp>
        <p:nvSpPr>
          <p:cNvPr id="5" name="Footer Placeholder 4">
            <a:extLst>
              <a:ext uri="{FF2B5EF4-FFF2-40B4-BE49-F238E27FC236}">
                <a16:creationId xmlns:a16="http://schemas.microsoft.com/office/drawing/2014/main" id="{54AC45E0-DC42-9A65-758B-C302210E72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C425638-3D93-EA3F-953F-818E84223CD8}"/>
              </a:ext>
            </a:extLst>
          </p:cNvPr>
          <p:cNvSpPr>
            <a:spLocks noGrp="1"/>
          </p:cNvSpPr>
          <p:nvPr>
            <p:ph type="sldNum" sz="quarter" idx="12"/>
          </p:nvPr>
        </p:nvSpPr>
        <p:spPr/>
        <p:txBody>
          <a:bodyPr/>
          <a:lstStyle/>
          <a:p>
            <a:fld id="{0CB60D34-B1BC-48CD-8CB2-F97F76DEF111}" type="slidenum">
              <a:rPr lang="en-US" smtClean="0"/>
              <a:t>‹#›</a:t>
            </a:fld>
            <a:endParaRPr lang="en-US"/>
          </a:p>
        </p:txBody>
      </p:sp>
    </p:spTree>
    <p:extLst>
      <p:ext uri="{BB962C8B-B14F-4D97-AF65-F5344CB8AC3E}">
        <p14:creationId xmlns:p14="http://schemas.microsoft.com/office/powerpoint/2010/main" val="8887999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3F527-F6E8-6A8E-0FF6-DD3B8AC26B9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F7C255B-31A6-D7AA-3249-86788BF39F7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6153689-1A99-2945-A241-D7D21DCA0CC7}"/>
              </a:ext>
            </a:extLst>
          </p:cNvPr>
          <p:cNvSpPr>
            <a:spLocks noGrp="1"/>
          </p:cNvSpPr>
          <p:nvPr>
            <p:ph type="dt" sz="half" idx="10"/>
          </p:nvPr>
        </p:nvSpPr>
        <p:spPr/>
        <p:txBody>
          <a:bodyPr/>
          <a:lstStyle/>
          <a:p>
            <a:fld id="{41C6C7F3-ED88-4593-ACE9-59F535C10799}" type="datetimeFigureOut">
              <a:rPr lang="en-US" smtClean="0"/>
              <a:t>5/15/2024</a:t>
            </a:fld>
            <a:endParaRPr lang="en-US"/>
          </a:p>
        </p:txBody>
      </p:sp>
      <p:sp>
        <p:nvSpPr>
          <p:cNvPr id="5" name="Footer Placeholder 4">
            <a:extLst>
              <a:ext uri="{FF2B5EF4-FFF2-40B4-BE49-F238E27FC236}">
                <a16:creationId xmlns:a16="http://schemas.microsoft.com/office/drawing/2014/main" id="{3483F17B-BEF3-379A-8027-D5FDD15762E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E7D7AF-E7AB-FF8B-3708-A60309C1BBF2}"/>
              </a:ext>
            </a:extLst>
          </p:cNvPr>
          <p:cNvSpPr>
            <a:spLocks noGrp="1"/>
          </p:cNvSpPr>
          <p:nvPr>
            <p:ph type="sldNum" sz="quarter" idx="12"/>
          </p:nvPr>
        </p:nvSpPr>
        <p:spPr/>
        <p:txBody>
          <a:bodyPr/>
          <a:lstStyle/>
          <a:p>
            <a:fld id="{0CB60D34-B1BC-48CD-8CB2-F97F76DEF111}" type="slidenum">
              <a:rPr lang="en-US" smtClean="0"/>
              <a:t>‹#›</a:t>
            </a:fld>
            <a:endParaRPr lang="en-US"/>
          </a:p>
        </p:txBody>
      </p:sp>
    </p:spTree>
    <p:extLst>
      <p:ext uri="{BB962C8B-B14F-4D97-AF65-F5344CB8AC3E}">
        <p14:creationId xmlns:p14="http://schemas.microsoft.com/office/powerpoint/2010/main" val="1367226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B7A52A3-11CB-3C60-8C8C-CAB98FFD46E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3EA0A0B-9D00-C297-9EED-0C7DCF9A9BA7}"/>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561BA9-AFC5-D8E9-99D3-4E8DDA9EB357}"/>
              </a:ext>
            </a:extLst>
          </p:cNvPr>
          <p:cNvSpPr>
            <a:spLocks noGrp="1"/>
          </p:cNvSpPr>
          <p:nvPr>
            <p:ph type="dt" sz="half" idx="10"/>
          </p:nvPr>
        </p:nvSpPr>
        <p:spPr/>
        <p:txBody>
          <a:bodyPr/>
          <a:lstStyle/>
          <a:p>
            <a:fld id="{41C6C7F3-ED88-4593-ACE9-59F535C10799}" type="datetimeFigureOut">
              <a:rPr lang="en-US" smtClean="0"/>
              <a:t>5/15/2024</a:t>
            </a:fld>
            <a:endParaRPr lang="en-US"/>
          </a:p>
        </p:txBody>
      </p:sp>
      <p:sp>
        <p:nvSpPr>
          <p:cNvPr id="5" name="Footer Placeholder 4">
            <a:extLst>
              <a:ext uri="{FF2B5EF4-FFF2-40B4-BE49-F238E27FC236}">
                <a16:creationId xmlns:a16="http://schemas.microsoft.com/office/drawing/2014/main" id="{EA5CDBB9-353D-BA79-B587-058BE1D45D1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89E074C-8293-8D7F-4D22-611F1877991B}"/>
              </a:ext>
            </a:extLst>
          </p:cNvPr>
          <p:cNvSpPr>
            <a:spLocks noGrp="1"/>
          </p:cNvSpPr>
          <p:nvPr>
            <p:ph type="sldNum" sz="quarter" idx="12"/>
          </p:nvPr>
        </p:nvSpPr>
        <p:spPr/>
        <p:txBody>
          <a:bodyPr/>
          <a:lstStyle/>
          <a:p>
            <a:fld id="{0CB60D34-B1BC-48CD-8CB2-F97F76DEF111}" type="slidenum">
              <a:rPr lang="en-US" smtClean="0"/>
              <a:t>‹#›</a:t>
            </a:fld>
            <a:endParaRPr lang="en-US"/>
          </a:p>
        </p:txBody>
      </p:sp>
    </p:spTree>
    <p:extLst>
      <p:ext uri="{BB962C8B-B14F-4D97-AF65-F5344CB8AC3E}">
        <p14:creationId xmlns:p14="http://schemas.microsoft.com/office/powerpoint/2010/main" val="30811967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59C3C-0808-A3A6-80E8-0D451514E67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FE0D39B-CDD7-A4C4-6FD5-B4ED1BFBEF0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9D77FD7-9B30-AA9F-C101-6164AB8072DA}"/>
              </a:ext>
            </a:extLst>
          </p:cNvPr>
          <p:cNvSpPr>
            <a:spLocks noGrp="1"/>
          </p:cNvSpPr>
          <p:nvPr>
            <p:ph type="dt" sz="half" idx="10"/>
          </p:nvPr>
        </p:nvSpPr>
        <p:spPr/>
        <p:txBody>
          <a:bodyPr/>
          <a:lstStyle/>
          <a:p>
            <a:fld id="{41C6C7F3-ED88-4593-ACE9-59F535C10799}" type="datetimeFigureOut">
              <a:rPr lang="en-US" smtClean="0"/>
              <a:t>5/15/2024</a:t>
            </a:fld>
            <a:endParaRPr lang="en-US"/>
          </a:p>
        </p:txBody>
      </p:sp>
      <p:sp>
        <p:nvSpPr>
          <p:cNvPr id="5" name="Footer Placeholder 4">
            <a:extLst>
              <a:ext uri="{FF2B5EF4-FFF2-40B4-BE49-F238E27FC236}">
                <a16:creationId xmlns:a16="http://schemas.microsoft.com/office/drawing/2014/main" id="{51E58453-80DE-C0FA-83F0-E496CE9C73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53C04B-96C3-CBEA-97AE-A21473277C7E}"/>
              </a:ext>
            </a:extLst>
          </p:cNvPr>
          <p:cNvSpPr>
            <a:spLocks noGrp="1"/>
          </p:cNvSpPr>
          <p:nvPr>
            <p:ph type="sldNum" sz="quarter" idx="12"/>
          </p:nvPr>
        </p:nvSpPr>
        <p:spPr/>
        <p:txBody>
          <a:bodyPr/>
          <a:lstStyle/>
          <a:p>
            <a:fld id="{0CB60D34-B1BC-48CD-8CB2-F97F76DEF111}" type="slidenum">
              <a:rPr lang="en-US" smtClean="0"/>
              <a:t>‹#›</a:t>
            </a:fld>
            <a:endParaRPr lang="en-US"/>
          </a:p>
        </p:txBody>
      </p:sp>
    </p:spTree>
    <p:extLst>
      <p:ext uri="{BB962C8B-B14F-4D97-AF65-F5344CB8AC3E}">
        <p14:creationId xmlns:p14="http://schemas.microsoft.com/office/powerpoint/2010/main" val="791374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E61FCE-5A68-5442-6D50-B91DD54A463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FB507C7-025D-4F7A-5A81-4026BF4315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22CC7F-60D5-0FDC-0F50-EEBFFE68530E}"/>
              </a:ext>
            </a:extLst>
          </p:cNvPr>
          <p:cNvSpPr>
            <a:spLocks noGrp="1"/>
          </p:cNvSpPr>
          <p:nvPr>
            <p:ph type="dt" sz="half" idx="10"/>
          </p:nvPr>
        </p:nvSpPr>
        <p:spPr/>
        <p:txBody>
          <a:bodyPr/>
          <a:lstStyle/>
          <a:p>
            <a:fld id="{41C6C7F3-ED88-4593-ACE9-59F535C10799}" type="datetimeFigureOut">
              <a:rPr lang="en-US" smtClean="0"/>
              <a:t>5/15/2024</a:t>
            </a:fld>
            <a:endParaRPr lang="en-US"/>
          </a:p>
        </p:txBody>
      </p:sp>
      <p:sp>
        <p:nvSpPr>
          <p:cNvPr id="5" name="Footer Placeholder 4">
            <a:extLst>
              <a:ext uri="{FF2B5EF4-FFF2-40B4-BE49-F238E27FC236}">
                <a16:creationId xmlns:a16="http://schemas.microsoft.com/office/drawing/2014/main" id="{25BB5AD2-FC35-BF14-0A2F-CC4CC4D982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79BED8C-0F2F-5832-1BEB-AD7600B853A1}"/>
              </a:ext>
            </a:extLst>
          </p:cNvPr>
          <p:cNvSpPr>
            <a:spLocks noGrp="1"/>
          </p:cNvSpPr>
          <p:nvPr>
            <p:ph type="sldNum" sz="quarter" idx="12"/>
          </p:nvPr>
        </p:nvSpPr>
        <p:spPr/>
        <p:txBody>
          <a:bodyPr/>
          <a:lstStyle/>
          <a:p>
            <a:fld id="{0CB60D34-B1BC-48CD-8CB2-F97F76DEF111}" type="slidenum">
              <a:rPr lang="en-US" smtClean="0"/>
              <a:t>‹#›</a:t>
            </a:fld>
            <a:endParaRPr lang="en-US"/>
          </a:p>
        </p:txBody>
      </p:sp>
    </p:spTree>
    <p:extLst>
      <p:ext uri="{BB962C8B-B14F-4D97-AF65-F5344CB8AC3E}">
        <p14:creationId xmlns:p14="http://schemas.microsoft.com/office/powerpoint/2010/main" val="7326722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560E6-E373-BD20-D78C-A726B4981BF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4A761DE-72F3-D32B-24CE-6604723F96C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F476159-2E84-3479-2A68-C39F38173E9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405D1DB-8B12-6CD7-FFD2-A83B8D17F304}"/>
              </a:ext>
            </a:extLst>
          </p:cNvPr>
          <p:cNvSpPr>
            <a:spLocks noGrp="1"/>
          </p:cNvSpPr>
          <p:nvPr>
            <p:ph type="dt" sz="half" idx="10"/>
          </p:nvPr>
        </p:nvSpPr>
        <p:spPr/>
        <p:txBody>
          <a:bodyPr/>
          <a:lstStyle/>
          <a:p>
            <a:fld id="{41C6C7F3-ED88-4593-ACE9-59F535C10799}" type="datetimeFigureOut">
              <a:rPr lang="en-US" smtClean="0"/>
              <a:t>5/15/2024</a:t>
            </a:fld>
            <a:endParaRPr lang="en-US"/>
          </a:p>
        </p:txBody>
      </p:sp>
      <p:sp>
        <p:nvSpPr>
          <p:cNvPr id="6" name="Footer Placeholder 5">
            <a:extLst>
              <a:ext uri="{FF2B5EF4-FFF2-40B4-BE49-F238E27FC236}">
                <a16:creationId xmlns:a16="http://schemas.microsoft.com/office/drawing/2014/main" id="{8A0027B3-BA7B-0234-E26E-00E71D10995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C03D11-5F35-CE80-38FB-C5E64406AC1E}"/>
              </a:ext>
            </a:extLst>
          </p:cNvPr>
          <p:cNvSpPr>
            <a:spLocks noGrp="1"/>
          </p:cNvSpPr>
          <p:nvPr>
            <p:ph type="sldNum" sz="quarter" idx="12"/>
          </p:nvPr>
        </p:nvSpPr>
        <p:spPr/>
        <p:txBody>
          <a:bodyPr/>
          <a:lstStyle/>
          <a:p>
            <a:fld id="{0CB60D34-B1BC-48CD-8CB2-F97F76DEF111}" type="slidenum">
              <a:rPr lang="en-US" smtClean="0"/>
              <a:t>‹#›</a:t>
            </a:fld>
            <a:endParaRPr lang="en-US"/>
          </a:p>
        </p:txBody>
      </p:sp>
    </p:spTree>
    <p:extLst>
      <p:ext uri="{BB962C8B-B14F-4D97-AF65-F5344CB8AC3E}">
        <p14:creationId xmlns:p14="http://schemas.microsoft.com/office/powerpoint/2010/main" val="34360872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543D97-E887-EA29-03A7-6D76ECBC6FB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8A8CB93-372A-DA8F-9428-E037BD19D9D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1F451D7-77AE-BAA5-E74D-77D22BC5F06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ABDAC2A-0368-E03F-2FB1-10AEE7E38F3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57F33ED-FB1D-5431-E11F-B7E968938F5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15B505F-80A1-5D8A-BC87-3C2CAA958014}"/>
              </a:ext>
            </a:extLst>
          </p:cNvPr>
          <p:cNvSpPr>
            <a:spLocks noGrp="1"/>
          </p:cNvSpPr>
          <p:nvPr>
            <p:ph type="dt" sz="half" idx="10"/>
          </p:nvPr>
        </p:nvSpPr>
        <p:spPr/>
        <p:txBody>
          <a:bodyPr/>
          <a:lstStyle/>
          <a:p>
            <a:fld id="{41C6C7F3-ED88-4593-ACE9-59F535C10799}" type="datetimeFigureOut">
              <a:rPr lang="en-US" smtClean="0"/>
              <a:t>5/15/2024</a:t>
            </a:fld>
            <a:endParaRPr lang="en-US"/>
          </a:p>
        </p:txBody>
      </p:sp>
      <p:sp>
        <p:nvSpPr>
          <p:cNvPr id="8" name="Footer Placeholder 7">
            <a:extLst>
              <a:ext uri="{FF2B5EF4-FFF2-40B4-BE49-F238E27FC236}">
                <a16:creationId xmlns:a16="http://schemas.microsoft.com/office/drawing/2014/main" id="{BECA6BC3-3F0D-5859-2998-332F4F37970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2CEAC37-6335-BFB4-E41E-D31456F54CF5}"/>
              </a:ext>
            </a:extLst>
          </p:cNvPr>
          <p:cNvSpPr>
            <a:spLocks noGrp="1"/>
          </p:cNvSpPr>
          <p:nvPr>
            <p:ph type="sldNum" sz="quarter" idx="12"/>
          </p:nvPr>
        </p:nvSpPr>
        <p:spPr/>
        <p:txBody>
          <a:bodyPr/>
          <a:lstStyle/>
          <a:p>
            <a:fld id="{0CB60D34-B1BC-48CD-8CB2-F97F76DEF111}" type="slidenum">
              <a:rPr lang="en-US" smtClean="0"/>
              <a:t>‹#›</a:t>
            </a:fld>
            <a:endParaRPr lang="en-US"/>
          </a:p>
        </p:txBody>
      </p:sp>
    </p:spTree>
    <p:extLst>
      <p:ext uri="{BB962C8B-B14F-4D97-AF65-F5344CB8AC3E}">
        <p14:creationId xmlns:p14="http://schemas.microsoft.com/office/powerpoint/2010/main" val="1907761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EB763B-48B5-D949-5CE8-C44FF353ACA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82011BA-553B-B41B-5880-7E43B4B99E0F}"/>
              </a:ext>
            </a:extLst>
          </p:cNvPr>
          <p:cNvSpPr>
            <a:spLocks noGrp="1"/>
          </p:cNvSpPr>
          <p:nvPr>
            <p:ph type="dt" sz="half" idx="10"/>
          </p:nvPr>
        </p:nvSpPr>
        <p:spPr/>
        <p:txBody>
          <a:bodyPr/>
          <a:lstStyle/>
          <a:p>
            <a:fld id="{41C6C7F3-ED88-4593-ACE9-59F535C10799}" type="datetimeFigureOut">
              <a:rPr lang="en-US" smtClean="0"/>
              <a:t>5/15/2024</a:t>
            </a:fld>
            <a:endParaRPr lang="en-US"/>
          </a:p>
        </p:txBody>
      </p:sp>
      <p:sp>
        <p:nvSpPr>
          <p:cNvPr id="4" name="Footer Placeholder 3">
            <a:extLst>
              <a:ext uri="{FF2B5EF4-FFF2-40B4-BE49-F238E27FC236}">
                <a16:creationId xmlns:a16="http://schemas.microsoft.com/office/drawing/2014/main" id="{C5548399-29ED-46AB-0EC3-45F402FAC8E2}"/>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66B0661-BC10-1061-8E97-0A0029A955B1}"/>
              </a:ext>
            </a:extLst>
          </p:cNvPr>
          <p:cNvSpPr>
            <a:spLocks noGrp="1"/>
          </p:cNvSpPr>
          <p:nvPr>
            <p:ph type="sldNum" sz="quarter" idx="12"/>
          </p:nvPr>
        </p:nvSpPr>
        <p:spPr/>
        <p:txBody>
          <a:bodyPr/>
          <a:lstStyle/>
          <a:p>
            <a:fld id="{0CB60D34-B1BC-48CD-8CB2-F97F76DEF111}" type="slidenum">
              <a:rPr lang="en-US" smtClean="0"/>
              <a:t>‹#›</a:t>
            </a:fld>
            <a:endParaRPr lang="en-US"/>
          </a:p>
        </p:txBody>
      </p:sp>
    </p:spTree>
    <p:extLst>
      <p:ext uri="{BB962C8B-B14F-4D97-AF65-F5344CB8AC3E}">
        <p14:creationId xmlns:p14="http://schemas.microsoft.com/office/powerpoint/2010/main" val="632023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7CA3C6-058F-14A8-8868-DF05F82B96C5}"/>
              </a:ext>
            </a:extLst>
          </p:cNvPr>
          <p:cNvSpPr>
            <a:spLocks noGrp="1"/>
          </p:cNvSpPr>
          <p:nvPr>
            <p:ph type="dt" sz="half" idx="10"/>
          </p:nvPr>
        </p:nvSpPr>
        <p:spPr/>
        <p:txBody>
          <a:bodyPr/>
          <a:lstStyle/>
          <a:p>
            <a:fld id="{41C6C7F3-ED88-4593-ACE9-59F535C10799}" type="datetimeFigureOut">
              <a:rPr lang="en-US" smtClean="0"/>
              <a:t>5/15/2024</a:t>
            </a:fld>
            <a:endParaRPr lang="en-US"/>
          </a:p>
        </p:txBody>
      </p:sp>
      <p:sp>
        <p:nvSpPr>
          <p:cNvPr id="3" name="Footer Placeholder 2">
            <a:extLst>
              <a:ext uri="{FF2B5EF4-FFF2-40B4-BE49-F238E27FC236}">
                <a16:creationId xmlns:a16="http://schemas.microsoft.com/office/drawing/2014/main" id="{6510D8C0-1647-F0D4-47D8-66858F8D29D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4AE09BB-EC0C-9C09-42B4-F8410717E4E9}"/>
              </a:ext>
            </a:extLst>
          </p:cNvPr>
          <p:cNvSpPr>
            <a:spLocks noGrp="1"/>
          </p:cNvSpPr>
          <p:nvPr>
            <p:ph type="sldNum" sz="quarter" idx="12"/>
          </p:nvPr>
        </p:nvSpPr>
        <p:spPr/>
        <p:txBody>
          <a:bodyPr/>
          <a:lstStyle/>
          <a:p>
            <a:fld id="{0CB60D34-B1BC-48CD-8CB2-F97F76DEF111}" type="slidenum">
              <a:rPr lang="en-US" smtClean="0"/>
              <a:t>‹#›</a:t>
            </a:fld>
            <a:endParaRPr lang="en-US"/>
          </a:p>
        </p:txBody>
      </p:sp>
    </p:spTree>
    <p:extLst>
      <p:ext uri="{BB962C8B-B14F-4D97-AF65-F5344CB8AC3E}">
        <p14:creationId xmlns:p14="http://schemas.microsoft.com/office/powerpoint/2010/main" val="27170800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50E563-3238-5C31-E8F9-691B4EE0E87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9D52976-4940-F0CD-CDE7-E4996704E7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F7546A0-0D38-A0AD-765E-D7D4D8CF6D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22235A-000D-3659-37B2-E82AC3CA5B57}"/>
              </a:ext>
            </a:extLst>
          </p:cNvPr>
          <p:cNvSpPr>
            <a:spLocks noGrp="1"/>
          </p:cNvSpPr>
          <p:nvPr>
            <p:ph type="dt" sz="half" idx="10"/>
          </p:nvPr>
        </p:nvSpPr>
        <p:spPr/>
        <p:txBody>
          <a:bodyPr/>
          <a:lstStyle/>
          <a:p>
            <a:fld id="{41C6C7F3-ED88-4593-ACE9-59F535C10799}" type="datetimeFigureOut">
              <a:rPr lang="en-US" smtClean="0"/>
              <a:t>5/15/2024</a:t>
            </a:fld>
            <a:endParaRPr lang="en-US"/>
          </a:p>
        </p:txBody>
      </p:sp>
      <p:sp>
        <p:nvSpPr>
          <p:cNvPr id="6" name="Footer Placeholder 5">
            <a:extLst>
              <a:ext uri="{FF2B5EF4-FFF2-40B4-BE49-F238E27FC236}">
                <a16:creationId xmlns:a16="http://schemas.microsoft.com/office/drawing/2014/main" id="{23988DE5-D261-7CBE-74D9-4B4E86CF17C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57BBEF-76E3-8EFA-2C5B-F92446B8FF5A}"/>
              </a:ext>
            </a:extLst>
          </p:cNvPr>
          <p:cNvSpPr>
            <a:spLocks noGrp="1"/>
          </p:cNvSpPr>
          <p:nvPr>
            <p:ph type="sldNum" sz="quarter" idx="12"/>
          </p:nvPr>
        </p:nvSpPr>
        <p:spPr/>
        <p:txBody>
          <a:bodyPr/>
          <a:lstStyle/>
          <a:p>
            <a:fld id="{0CB60D34-B1BC-48CD-8CB2-F97F76DEF111}" type="slidenum">
              <a:rPr lang="en-US" smtClean="0"/>
              <a:t>‹#›</a:t>
            </a:fld>
            <a:endParaRPr lang="en-US"/>
          </a:p>
        </p:txBody>
      </p:sp>
    </p:spTree>
    <p:extLst>
      <p:ext uri="{BB962C8B-B14F-4D97-AF65-F5344CB8AC3E}">
        <p14:creationId xmlns:p14="http://schemas.microsoft.com/office/powerpoint/2010/main" val="7246890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37055-346A-8A32-C583-44757E2DB4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7649A0F-76EE-36D1-20A1-491BE4C5D54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2575F3C-87A0-3381-445A-3C9768D2F24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DC02BD1-E092-1359-6090-F43A0518FAB9}"/>
              </a:ext>
            </a:extLst>
          </p:cNvPr>
          <p:cNvSpPr>
            <a:spLocks noGrp="1"/>
          </p:cNvSpPr>
          <p:nvPr>
            <p:ph type="dt" sz="half" idx="10"/>
          </p:nvPr>
        </p:nvSpPr>
        <p:spPr/>
        <p:txBody>
          <a:bodyPr/>
          <a:lstStyle/>
          <a:p>
            <a:fld id="{41C6C7F3-ED88-4593-ACE9-59F535C10799}" type="datetimeFigureOut">
              <a:rPr lang="en-US" smtClean="0"/>
              <a:t>5/15/2024</a:t>
            </a:fld>
            <a:endParaRPr lang="en-US"/>
          </a:p>
        </p:txBody>
      </p:sp>
      <p:sp>
        <p:nvSpPr>
          <p:cNvPr id="6" name="Footer Placeholder 5">
            <a:extLst>
              <a:ext uri="{FF2B5EF4-FFF2-40B4-BE49-F238E27FC236}">
                <a16:creationId xmlns:a16="http://schemas.microsoft.com/office/drawing/2014/main" id="{AB05DB66-BCC6-5ECC-9E82-CE7AC215565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C956C5-6A0A-22B7-60B2-C9487CF40EE1}"/>
              </a:ext>
            </a:extLst>
          </p:cNvPr>
          <p:cNvSpPr>
            <a:spLocks noGrp="1"/>
          </p:cNvSpPr>
          <p:nvPr>
            <p:ph type="sldNum" sz="quarter" idx="12"/>
          </p:nvPr>
        </p:nvSpPr>
        <p:spPr/>
        <p:txBody>
          <a:bodyPr/>
          <a:lstStyle/>
          <a:p>
            <a:fld id="{0CB60D34-B1BC-48CD-8CB2-F97F76DEF111}" type="slidenum">
              <a:rPr lang="en-US" smtClean="0"/>
              <a:t>‹#›</a:t>
            </a:fld>
            <a:endParaRPr lang="en-US"/>
          </a:p>
        </p:txBody>
      </p:sp>
    </p:spTree>
    <p:extLst>
      <p:ext uri="{BB962C8B-B14F-4D97-AF65-F5344CB8AC3E}">
        <p14:creationId xmlns:p14="http://schemas.microsoft.com/office/powerpoint/2010/main" val="1611202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8A7BA4-54F4-A171-4FF3-C173323AD3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060F97D-F450-D860-19BD-A784F6C9157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8DEADDA-8491-F9A0-DFE8-983D6448FAC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C6C7F3-ED88-4593-ACE9-59F535C10799}" type="datetimeFigureOut">
              <a:rPr lang="en-US" smtClean="0"/>
              <a:t>5/15/2024</a:t>
            </a:fld>
            <a:endParaRPr lang="en-US"/>
          </a:p>
        </p:txBody>
      </p:sp>
      <p:sp>
        <p:nvSpPr>
          <p:cNvPr id="5" name="Footer Placeholder 4">
            <a:extLst>
              <a:ext uri="{FF2B5EF4-FFF2-40B4-BE49-F238E27FC236}">
                <a16:creationId xmlns:a16="http://schemas.microsoft.com/office/drawing/2014/main" id="{A510C838-361A-17C8-9EC3-7F33D6A39E1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1A07127-E630-E853-6EF1-18C76A8641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B60D34-B1BC-48CD-8CB2-F97F76DEF111}" type="slidenum">
              <a:rPr lang="en-US" smtClean="0"/>
              <a:t>‹#›</a:t>
            </a:fld>
            <a:endParaRPr lang="en-US"/>
          </a:p>
        </p:txBody>
      </p:sp>
    </p:spTree>
    <p:extLst>
      <p:ext uri="{BB962C8B-B14F-4D97-AF65-F5344CB8AC3E}">
        <p14:creationId xmlns:p14="http://schemas.microsoft.com/office/powerpoint/2010/main" val="33307102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s://www.amazon.com/Wathai-Blower-Cooling-40x40x20mm-Brushless/dp/B07RPXQPC3?source=ps-sl-shoppingads-lpcontext&amp;ref_=fplfs&amp;psc=1&amp;smid=A1AV40UDU1XL8S" TargetMode="External"/><Relationship Id="rId13" Type="http://schemas.openxmlformats.org/officeDocument/2006/relationships/hyperlink" Target="https://www.amazon.com/Kuject-Connectors-Multipurpose-Waterproof-Electrical/dp/B09BF5P3P4/ref=sr_1_9?crid=I18H63JBE64J&amp;dib=eyJ2IjoiMSJ9.mPqVN8BOIUh2xJE3usFyfbGSFUVXVXPrXzEjGWWKusaV-zwQ85tjMu6QBP9VpuvwF0elKldVdj58BorauYgOwKm1yKcD6DUNRgLOvGE_3DB9g3IFJPb-WMjbO57XD9Fwi_qbzdo-TRc02AiQ4IYhWCVa01dMEgNFnkDCTyqM0njsflKt2q6VkV2ttpiHjNVxVzJRSe-BK9m6a1gYn8EmYu_BS7xRL7XdUgyN7z3Jfrc9I7YLRVwS3fu6eK1Z_fM81YFC2PaxruPAHcTPJwMduF3woQHfCO0Rg-jLlRKjhAI.L7GLxvjsFvMgkCgeStNYrKL-XYwsKXKoJFyKLZZNF4o&amp;dib_tag=se&amp;keywords=low%2Bvoltage%2Belectronic%2Bconnector%2Bkit&amp;qid=1715183394&amp;sprefix=low%2Bvoltage%2Belectronic%2Bconnector%2Bkit%2Caps%2C5257&amp;sr=8-9&amp;th=1" TargetMode="External"/><Relationship Id="rId3" Type="http://schemas.openxmlformats.org/officeDocument/2006/relationships/hyperlink" Target="https://www.amazon.com/KKSB-Case-Arduino-Minima-WiFi/dp/B0CK78LSLX/ref=sr_1_2?crid=1HWSHSH04W8BU&amp;dib=eyJ2IjoiMSJ9.dQJ8bw51POot7tHq4jIrAvAhkOzmsxfOi6LbZLccbif0RrRhlrEfJz28GdxDPJUWtk0rBoJtS9IZm4jbhUAm-JNxB7AlCzQ_O4QqkaO6XFT_6mUCbGl9OTkeRZ3fxallgqIMnlrHxdtGKeTLDGaeLYzZbrjs3BJo-Bq7siyD9cN6qeygSIzBzco3PRK6LhpeKBUv9z7OJEhW9aIxZSXhB3fDE9jLeAEC3kN1OCr-1lQ.EqWfSECdUlUGxSmwZoENgPxyQusBON5tf-sh5_ATCtQ&amp;dib_tag=se&amp;keywords=kksb+case+for+arduino+uno+r4+minima+and+uno+r4+wifi&amp;qid=1715183277&amp;sprefix=KKSB+case+for+arduino+uno+R4%2Caps%2C1931&amp;sr=8-2" TargetMode="External"/><Relationship Id="rId7" Type="http://schemas.openxmlformats.org/officeDocument/2006/relationships/hyperlink" Target="https://www.amazon.com/Baomain-Latching-Maintained-Position-waterproof/dp/B01J31IBH0/ref=sr_1_3?crid=3SHT2KG123S70&amp;dib=eyJ2IjoiMSJ9.tC_sNJw4RuH7eviXBVN1C8SpSCgpjr_MqvxWIKvt6guOQIXmaPJfLta3y2BPHDYmWWifP2DI23mAKhMhcXqnGdwvD5lRa_V1DEnUg0n_miQRli90Qsu5RGWs9IkTBXmimiwoZ3Du7ew0bxTb4jdunxVWYAnNZBhrOZqzRBNwyLjs2CYyUWcWzv5yXzQJQVvD2bm4Ml785zPfuezlpbsBrie2Q-uBhEF7ZKP8vpBvtBs.2drUiuG7A1ShGif0BNDFQG1CAotCx19oH6-wDy1hUls&amp;dib_tag=se&amp;keywords=3%2Bway%2Bswitch%2Bautomotive&amp;qid=1715174473&amp;sprefix=3%2Bway%2Bswitch%2Bautomotive%2Caps%2C168&amp;sr=8-3&amp;th=1" TargetMode="External"/><Relationship Id="rId12" Type="http://schemas.openxmlformats.org/officeDocument/2006/relationships/hyperlink" Target="https://www.amazon.com/Replacement-Pigtail-Universal-Appliance-Gauge-6ft/dp/B0CP7TXLJZ/ref=sr_1_2?crid=3DFZ4N9BGJF45&amp;dib=eyJ2IjoiMSJ9.y3ka828rQVpV6-oI5PuidMtptaM1xV4XgeV3u4o_BJ1PzYfxf8QlcvbTboUFyJlL1gVOdS9r6TmWEQzCXLjAxd-Jn34qaQvOfRUlRspBF2ztKVYHsF0Ri4zOq3Q4v7a4WVjVB06g_xnvvBCCb3wDiYLMi9pIvuM6ReH286oEvTGPx_4fH3ykUmuRmaeA1nwy_ZQkgmr4y4z4Vh7WCXa1FtQUCkgI9VTWh5BJXxeAmzc.BjfBygNxe9W55c184onwKdgjUfhQD38id4NVSDaoCVQ&amp;dib_tag=se&amp;keywords=120v%2Bgrounded%2Bpower%2Bcable%2B16g&amp;qid=1715174657&amp;sprefix=120v%2Bgrounded%2Bpower%2Bcable%2B14%2Caps%2C1116&amp;sr=8-2&amp;th=1" TargetMode="External"/><Relationship Id="rId2" Type="http://schemas.openxmlformats.org/officeDocument/2006/relationships/hyperlink" Target="https://store-usa.arduino.cc/products/uno-r4-wifi?selectedStore=us" TargetMode="External"/><Relationship Id="rId1" Type="http://schemas.openxmlformats.org/officeDocument/2006/relationships/slideLayout" Target="../slideLayouts/slideLayout2.xml"/><Relationship Id="rId6" Type="http://schemas.openxmlformats.org/officeDocument/2006/relationships/hyperlink" Target="https://www.amazon.com/TWTADE-Adjustable-Potentiometer-Resistance-XH2-54-3P/dp/B082FCRQS2/ref=sr_1_5?dib=eyJ2IjoiMSJ9.-AwL76GuKPmlDES-sxopgoL5OpSShjNwTSB01nFB5D83dLwIWsYdoVkdVhQlRj0tAfRQ2UgwYobl_NJrHlm-1cffxjoQdbWzcfK6tWr9KBOVBg2_sl96TBUwnpGQMniaMa7ahoZVbfr0N0ctr74OSkYBOlK9vM7sgX-WFjSW8XI4Xz9e4bOqH1EUXhd6HWHD1RzPC84SCt3__nCIDgV7FoWPP1MUxjQ9V9ZzAj5I9RI.ZN9pbGCIvQWLy5pID0dv_z4CzptzUy-pWjvVXnwop8Y&amp;dib_tag=se&amp;keywords=10k%2Bpotentiometer&amp;qid=1715174368&amp;sr=8-5&amp;th=1" TargetMode="External"/><Relationship Id="rId11" Type="http://schemas.openxmlformats.org/officeDocument/2006/relationships/hyperlink" Target="https://www.amazon.com/TICONN-Waterproof-Adjustable-Connectors-Assortment/dp/B0BZV9VXNB/ref=sr_1_1_sspa?crid=2GYZYTI7YRTXY&amp;dib=eyJ2IjoiMSJ9.DMhT3tb_Ib4v4a6J2_ZZLJre9Cnmk4SXgJ0dgItzS8ik9oaj-pSUf8dIb8mNWNVs.SRspVaFo1sP5IzWOkJw6Fpd2sai93m7x9BBYN4KCTVg&amp;dib_tag=se&amp;keywords=TICONN%2B20pcs%2BIP68%2Bwaterproof&amp;qid=1715183154&amp;sprefix=ticonn%2B20pcs%2Bip68%2Bwater%2Caps%2C1291&amp;sr=8-1-spons&amp;sp_csd=d2lkZ2V0TmFtZT1zcF9hdGY&amp;th=1" TargetMode="External"/><Relationship Id="rId5" Type="http://schemas.openxmlformats.org/officeDocument/2006/relationships/hyperlink" Target="https://www.amazon.com/DROK-110V-220V-Converter-Adjustable-Transformer/dp/B09NQ4M2XZ?th=1" TargetMode="External"/><Relationship Id="rId10" Type="http://schemas.openxmlformats.org/officeDocument/2006/relationships/hyperlink" Target="https://www.amazon.com/Elegoo-EL-CP-004-Multicolored-Breadboard-arduino/dp/B01EV70C78/ref=sr_1_1_sspa?crid=2S2PH5I88UTHS&amp;dib=eyJ2IjoiMSJ9.Fjgx6UmmVV1wmga-3CysxXCoTd-V62QaP5M9oXrQeem7hJltFevBBEQNLXws1Jg--y812jy7-r5cQ3lJMkrCV2cK4jnaMsrbc77VcII4UyQqF7pIeyd3bS9NU_hoTj48dgky27BiK9zITGqQBa9ZrGrAMysRr0QgCUQPG7sV8770INGkh7XOTrOuiFmM2DhY1SAtz0Tha6M5NA2CzrNep-KSMcAjvv0RDtvMIVKJlWc.t_vibcgA6JfNnuVkeKeChs2L7oduElLnPYWvn2sMios&amp;dib_tag=se&amp;keywords=elegoo%2B120pcs%2Bmulticolored%2Bdupont%2Bwire&amp;qid=1715183331&amp;sprefix=Elegoo%2B120pcs%2Bmulticolored%2Bdu%2Caps%2C1436&amp;sr=8-1-spons&amp;sp_csd=d2lkZ2V0TmFtZT1zcF9hdGY&amp;th=1" TargetMode="External"/><Relationship Id="rId4" Type="http://schemas.openxmlformats.org/officeDocument/2006/relationships/hyperlink" Target="https://bluerobotics.com/" TargetMode="External"/><Relationship Id="rId9" Type="http://schemas.openxmlformats.org/officeDocument/2006/relationships/hyperlink" Target="https://www.amazon.com/TICONN-Waterproof-Electrical-Junction-Enclosure/dp/B0B87WGR6L/ref=sr_1_fkmr0_1?crid=2GYZYTI7YRTXY&amp;dib=eyJ2IjoiMSJ9.KUns7IJvzSd-D5uzAEsnKVg3ze8HYASUrPPHYdyuSRXlPc6rV-w2uNp1KxJespB5tIz_2FlOOR1pCHW4xfJ5vbIZ7CvAHtIZupuR9VZ6dCqF54ZR-LBN6Wdfv-CLv52L.dX97lrKMhXUfm26LIoakMiuyai8aeMDhZPyehKxdGe8&amp;dib_tag=se&amp;keywords=TICONN%2B20pcs%2BIP68%2Bwaterproof&amp;qid=1715182896&amp;sprefix=ticonn%2B20pcs%2Bip68%2Bwater%2Caps%2C1291&amp;sr=8-1-fkmr0&amp;th=1" TargetMode="External"/><Relationship Id="rId14" Type="http://schemas.openxmlformats.org/officeDocument/2006/relationships/hyperlink" Target="https://www.kjmagnetics.com/proddetail.asp?prod=DX08TP-N52"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oleObject" Target="../embeddings/oleObject1.bin"/><Relationship Id="rId7" Type="http://schemas.openxmlformats.org/officeDocument/2006/relationships/image" Target="../media/image10.emf"/><Relationship Id="rId2" Type="http://schemas.openxmlformats.org/officeDocument/2006/relationships/hyperlink" Target="https://www.youtube.com/watch?v=alwdJaGw7lQ&amp;t=156s" TargetMode="External"/><Relationship Id="rId1" Type="http://schemas.openxmlformats.org/officeDocument/2006/relationships/slideLayout" Target="../slideLayouts/slideLayout2.xml"/><Relationship Id="rId6" Type="http://schemas.openxmlformats.org/officeDocument/2006/relationships/oleObject" Target="../embeddings/oleObject2.bin"/><Relationship Id="rId5" Type="http://schemas.openxmlformats.org/officeDocument/2006/relationships/image" Target="../media/image9.jpeg"/><Relationship Id="rId4" Type="http://schemas.openxmlformats.org/officeDocument/2006/relationships/image" Target="../media/image8.emf"/><Relationship Id="rId9" Type="http://schemas.openxmlformats.org/officeDocument/2006/relationships/image" Target="../media/image11.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5B80B-414D-56F1-8E63-E9594C72E74C}"/>
              </a:ext>
            </a:extLst>
          </p:cNvPr>
          <p:cNvSpPr>
            <a:spLocks noGrp="1"/>
          </p:cNvSpPr>
          <p:nvPr>
            <p:ph type="ctrTitle"/>
          </p:nvPr>
        </p:nvSpPr>
        <p:spPr>
          <a:xfrm>
            <a:off x="1524000" y="313484"/>
            <a:ext cx="9144000" cy="1286716"/>
          </a:xfrm>
        </p:spPr>
        <p:txBody>
          <a:bodyPr/>
          <a:lstStyle/>
          <a:p>
            <a:r>
              <a:rPr lang="en-US" dirty="0"/>
              <a:t>T200 Thruster How To</a:t>
            </a:r>
          </a:p>
        </p:txBody>
      </p:sp>
      <p:sp>
        <p:nvSpPr>
          <p:cNvPr id="3" name="Subtitle 2">
            <a:extLst>
              <a:ext uri="{FF2B5EF4-FFF2-40B4-BE49-F238E27FC236}">
                <a16:creationId xmlns:a16="http://schemas.microsoft.com/office/drawing/2014/main" id="{14E9FCBD-6C5F-33ED-ED62-01EB47792081}"/>
              </a:ext>
            </a:extLst>
          </p:cNvPr>
          <p:cNvSpPr>
            <a:spLocks noGrp="1"/>
          </p:cNvSpPr>
          <p:nvPr>
            <p:ph type="subTitle" idx="1"/>
          </p:nvPr>
        </p:nvSpPr>
        <p:spPr>
          <a:xfrm>
            <a:off x="1524000" y="1773238"/>
            <a:ext cx="9144000" cy="1655762"/>
          </a:xfrm>
        </p:spPr>
        <p:txBody>
          <a:bodyPr/>
          <a:lstStyle/>
          <a:p>
            <a:r>
              <a:rPr lang="en-US" dirty="0" err="1"/>
              <a:t>Reef_Engineer</a:t>
            </a:r>
            <a:endParaRPr lang="en-US" dirty="0"/>
          </a:p>
          <a:p>
            <a:r>
              <a:rPr lang="en-US" dirty="0"/>
              <a:t>5/15/2024</a:t>
            </a:r>
          </a:p>
          <a:p>
            <a:endParaRPr lang="en-US" dirty="0"/>
          </a:p>
        </p:txBody>
      </p:sp>
      <p:pic>
        <p:nvPicPr>
          <p:cNvPr id="5" name="Picture 4">
            <a:extLst>
              <a:ext uri="{FF2B5EF4-FFF2-40B4-BE49-F238E27FC236}">
                <a16:creationId xmlns:a16="http://schemas.microsoft.com/office/drawing/2014/main" id="{BF6A8F53-7258-DCAD-42A9-0B3DB32A561C}"/>
              </a:ext>
            </a:extLst>
          </p:cNvPr>
          <p:cNvPicPr>
            <a:picLocks noChangeAspect="1"/>
          </p:cNvPicPr>
          <p:nvPr/>
        </p:nvPicPr>
        <p:blipFill rotWithShape="1">
          <a:blip r:embed="rId2">
            <a:extLst>
              <a:ext uri="{28A0092B-C50C-407E-A947-70E740481C1C}">
                <a14:useLocalDpi xmlns:a14="http://schemas.microsoft.com/office/drawing/2010/main" val="0"/>
              </a:ext>
            </a:extLst>
          </a:blip>
          <a:srcRect l="13150" t="18301" r="15893" b="15294"/>
          <a:stretch/>
        </p:blipFill>
        <p:spPr>
          <a:xfrm>
            <a:off x="286871" y="2779059"/>
            <a:ext cx="5596093" cy="3926541"/>
          </a:xfrm>
          <a:prstGeom prst="rect">
            <a:avLst/>
          </a:prstGeom>
        </p:spPr>
      </p:pic>
      <p:pic>
        <p:nvPicPr>
          <p:cNvPr id="7" name="Picture 6">
            <a:extLst>
              <a:ext uri="{FF2B5EF4-FFF2-40B4-BE49-F238E27FC236}">
                <a16:creationId xmlns:a16="http://schemas.microsoft.com/office/drawing/2014/main" id="{66F60A98-DA5F-8313-4362-3FF20EDB25E6}"/>
              </a:ext>
            </a:extLst>
          </p:cNvPr>
          <p:cNvPicPr>
            <a:picLocks noChangeAspect="1"/>
          </p:cNvPicPr>
          <p:nvPr/>
        </p:nvPicPr>
        <p:blipFill rotWithShape="1">
          <a:blip r:embed="rId3">
            <a:extLst>
              <a:ext uri="{28A0092B-C50C-407E-A947-70E740481C1C}">
                <a14:useLocalDpi xmlns:a14="http://schemas.microsoft.com/office/drawing/2010/main" val="0"/>
              </a:ext>
            </a:extLst>
          </a:blip>
          <a:srcRect l="21970" t="21438" r="14521" b="21307"/>
          <a:stretch/>
        </p:blipFill>
        <p:spPr>
          <a:xfrm>
            <a:off x="6309038" y="2779059"/>
            <a:ext cx="5809130" cy="3926541"/>
          </a:xfrm>
          <a:prstGeom prst="rect">
            <a:avLst/>
          </a:prstGeom>
        </p:spPr>
      </p:pic>
    </p:spTree>
    <p:extLst>
      <p:ext uri="{BB962C8B-B14F-4D97-AF65-F5344CB8AC3E}">
        <p14:creationId xmlns:p14="http://schemas.microsoft.com/office/powerpoint/2010/main" val="333066646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D0472F-B16C-3FCC-F986-271F3C338A23}"/>
              </a:ext>
            </a:extLst>
          </p:cNvPr>
          <p:cNvSpPr>
            <a:spLocks noGrp="1"/>
          </p:cNvSpPr>
          <p:nvPr>
            <p:ph type="title"/>
          </p:nvPr>
        </p:nvSpPr>
        <p:spPr/>
        <p:txBody>
          <a:bodyPr/>
          <a:lstStyle/>
          <a:p>
            <a:r>
              <a:rPr lang="en-US" dirty="0"/>
              <a:t>Products Used</a:t>
            </a:r>
          </a:p>
        </p:txBody>
      </p:sp>
      <p:sp>
        <p:nvSpPr>
          <p:cNvPr id="3" name="Content Placeholder 2">
            <a:extLst>
              <a:ext uri="{FF2B5EF4-FFF2-40B4-BE49-F238E27FC236}">
                <a16:creationId xmlns:a16="http://schemas.microsoft.com/office/drawing/2014/main" id="{F8DB318D-3391-5E9F-DC7F-E762FA064D4A}"/>
              </a:ext>
            </a:extLst>
          </p:cNvPr>
          <p:cNvSpPr>
            <a:spLocks noGrp="1"/>
          </p:cNvSpPr>
          <p:nvPr>
            <p:ph idx="1"/>
          </p:nvPr>
        </p:nvSpPr>
        <p:spPr>
          <a:xfrm>
            <a:off x="838200" y="1501422"/>
            <a:ext cx="10515600" cy="4675541"/>
          </a:xfrm>
        </p:spPr>
        <p:txBody>
          <a:bodyPr>
            <a:normAutofit fontScale="85000" lnSpcReduction="20000"/>
          </a:bodyPr>
          <a:lstStyle/>
          <a:p>
            <a:pPr rtl="0" fontAlgn="base">
              <a:spcBef>
                <a:spcPts val="0"/>
              </a:spcBef>
              <a:spcAft>
                <a:spcPts val="0"/>
              </a:spcAft>
              <a:buFont typeface="+mj-lt"/>
              <a:buAutoNum type="arabicPeriod"/>
            </a:pPr>
            <a:r>
              <a:rPr lang="en-US" sz="1600" b="0" i="0" u="sng" strike="noStrike" dirty="0">
                <a:solidFill>
                  <a:srgbClr val="0563C1"/>
                </a:solidFill>
                <a:effectLst/>
                <a:latin typeface="Calibri" panose="020F0502020204030204" pitchFamily="34" charset="0"/>
                <a:hlinkClick r:id="rId2"/>
              </a:rPr>
              <a:t>Arduino</a:t>
            </a:r>
            <a:r>
              <a:rPr lang="en-US" sz="1600" b="0" i="0" u="none" strike="noStrike" dirty="0">
                <a:solidFill>
                  <a:srgbClr val="000000"/>
                </a:solidFill>
                <a:effectLst/>
                <a:latin typeface="Calibri" panose="020F0502020204030204" pitchFamily="34" charset="0"/>
              </a:rPr>
              <a:t> Uno R4 </a:t>
            </a:r>
            <a:r>
              <a:rPr lang="en-US" sz="1600" b="0" i="0" u="none" strike="noStrike" dirty="0" err="1">
                <a:solidFill>
                  <a:srgbClr val="000000"/>
                </a:solidFill>
                <a:effectLst/>
                <a:latin typeface="Calibri" panose="020F0502020204030204" pitchFamily="34" charset="0"/>
              </a:rPr>
              <a:t>Wifi</a:t>
            </a:r>
            <a:r>
              <a:rPr lang="en-US" sz="1600" b="0" i="0" u="none" strike="noStrike" dirty="0">
                <a:solidFill>
                  <a:srgbClr val="000000"/>
                </a:solidFill>
                <a:effectLst/>
                <a:latin typeface="Calibri" panose="020F0502020204030204" pitchFamily="34" charset="0"/>
              </a:rPr>
              <a:t> - $40 </a:t>
            </a:r>
          </a:p>
          <a:p>
            <a:pPr marL="742950" lvl="1" indent="-285750" rtl="0" fontAlgn="base">
              <a:spcBef>
                <a:spcPts val="0"/>
              </a:spcBef>
              <a:spcAft>
                <a:spcPts val="0"/>
              </a:spcAft>
              <a:buFont typeface="+mj-lt"/>
              <a:buAutoNum type="arabicPeriod"/>
            </a:pPr>
            <a:r>
              <a:rPr lang="en-US" sz="1600" b="0" i="0" u="none" strike="noStrike" dirty="0">
                <a:solidFill>
                  <a:srgbClr val="000000"/>
                </a:solidFill>
                <a:effectLst/>
                <a:latin typeface="Calibri" panose="020F0502020204030204" pitchFamily="34" charset="0"/>
              </a:rPr>
              <a:t>Currently requires servo library update to work correctly. R3 and under work correctly out of the box.</a:t>
            </a:r>
          </a:p>
          <a:p>
            <a:pPr marL="742950" lvl="1" indent="-285750" rtl="0" fontAlgn="base">
              <a:spcBef>
                <a:spcPts val="0"/>
              </a:spcBef>
              <a:spcAft>
                <a:spcPts val="0"/>
              </a:spcAft>
              <a:buFont typeface="+mj-lt"/>
              <a:buAutoNum type="arabicPeriod"/>
            </a:pPr>
            <a:r>
              <a:rPr lang="en-US" sz="1600" b="0" i="0" u="none" strike="noStrike" dirty="0">
                <a:solidFill>
                  <a:srgbClr val="000000"/>
                </a:solidFill>
                <a:effectLst/>
                <a:latin typeface="Calibri" panose="020F0502020204030204" pitchFamily="34" charset="0"/>
              </a:rPr>
              <a:t>Optional case for </a:t>
            </a:r>
            <a:r>
              <a:rPr lang="en-US" sz="1600" b="0" i="0" u="sng" strike="noStrike" dirty="0">
                <a:solidFill>
                  <a:srgbClr val="0563C1"/>
                </a:solidFill>
                <a:effectLst/>
                <a:latin typeface="Calibri" panose="020F0502020204030204" pitchFamily="34" charset="0"/>
                <a:hlinkClick r:id="rId3"/>
              </a:rPr>
              <a:t>Arduino</a:t>
            </a:r>
            <a:endParaRPr lang="en-US" sz="1600" b="0" i="0" u="none" strike="noStrike" dirty="0">
              <a:solidFill>
                <a:srgbClr val="000000"/>
              </a:solidFill>
              <a:effectLst/>
              <a:latin typeface="Calibri" panose="020F0502020204030204" pitchFamily="34" charset="0"/>
            </a:endParaRPr>
          </a:p>
          <a:p>
            <a:pPr rtl="0" fontAlgn="base">
              <a:spcBef>
                <a:spcPts val="0"/>
              </a:spcBef>
              <a:spcAft>
                <a:spcPts val="0"/>
              </a:spcAft>
              <a:buFont typeface="+mj-lt"/>
              <a:buAutoNum type="arabicPeriod"/>
            </a:pPr>
            <a:r>
              <a:rPr lang="en-US" sz="1600" b="0" i="0" u="sng" strike="noStrike" dirty="0">
                <a:solidFill>
                  <a:srgbClr val="0563C1"/>
                </a:solidFill>
                <a:effectLst/>
                <a:latin typeface="Calibri" panose="020F0502020204030204" pitchFamily="34" charset="0"/>
                <a:hlinkClick r:id="rId4"/>
              </a:rPr>
              <a:t>Blue Robotics</a:t>
            </a:r>
            <a:r>
              <a:rPr lang="en-US" sz="1600" b="0" i="0" u="none" strike="noStrike" dirty="0">
                <a:solidFill>
                  <a:srgbClr val="000000"/>
                </a:solidFill>
                <a:effectLst/>
                <a:latin typeface="Calibri" panose="020F0502020204030204" pitchFamily="34" charset="0"/>
              </a:rPr>
              <a:t> T200 ($200) or T500 ($690) Thruster</a:t>
            </a:r>
          </a:p>
          <a:p>
            <a:pPr marL="742950" lvl="1" indent="-285750" rtl="0" fontAlgn="base">
              <a:spcBef>
                <a:spcPts val="0"/>
              </a:spcBef>
              <a:spcAft>
                <a:spcPts val="0"/>
              </a:spcAft>
              <a:buFont typeface="+mj-lt"/>
              <a:buAutoNum type="arabicPeriod"/>
            </a:pPr>
            <a:r>
              <a:rPr lang="en-US" sz="1600" b="0" i="0" u="none" strike="noStrike" dirty="0">
                <a:solidFill>
                  <a:srgbClr val="000000"/>
                </a:solidFill>
                <a:effectLst/>
                <a:latin typeface="Calibri" panose="020F0502020204030204" pitchFamily="34" charset="0"/>
              </a:rPr>
              <a:t>I used T200, very large tanks would benefit from T500 (it is 3x the power). I do not have a thruster housing print file for T500, just T200. The T500 does have improved wear/corrosion features.</a:t>
            </a:r>
          </a:p>
          <a:p>
            <a:pPr marL="742950" lvl="1" indent="-285750" rtl="0" fontAlgn="base">
              <a:spcBef>
                <a:spcPts val="0"/>
              </a:spcBef>
              <a:spcAft>
                <a:spcPts val="0"/>
              </a:spcAft>
              <a:buFont typeface="+mj-lt"/>
              <a:buAutoNum type="arabicPeriod"/>
            </a:pPr>
            <a:r>
              <a:rPr lang="en-US" sz="1600" b="1" i="0" u="none" strike="noStrike" dirty="0">
                <a:solidFill>
                  <a:srgbClr val="000000"/>
                </a:solidFill>
                <a:effectLst/>
                <a:latin typeface="Calibri" panose="020F0502020204030204" pitchFamily="34" charset="0"/>
              </a:rPr>
              <a:t>You can request one from Blue Robotics with a 3m cable instead of the stock 1m cable, good for keeping electronics box far from water.</a:t>
            </a:r>
          </a:p>
          <a:p>
            <a:pPr rtl="0" fontAlgn="base">
              <a:spcBef>
                <a:spcPts val="0"/>
              </a:spcBef>
              <a:spcAft>
                <a:spcPts val="0"/>
              </a:spcAft>
              <a:buFont typeface="+mj-lt"/>
              <a:buAutoNum type="arabicPeriod"/>
            </a:pPr>
            <a:r>
              <a:rPr lang="en-US" sz="1600" b="0" i="0" u="sng" strike="noStrike" dirty="0">
                <a:solidFill>
                  <a:srgbClr val="0563C1"/>
                </a:solidFill>
                <a:effectLst/>
                <a:latin typeface="Calibri" panose="020F0502020204030204" pitchFamily="34" charset="0"/>
                <a:hlinkClick r:id="rId4"/>
              </a:rPr>
              <a:t>Blue Robotics</a:t>
            </a:r>
            <a:r>
              <a:rPr lang="en-US" sz="1600" b="0" i="0" u="none" strike="noStrike" dirty="0">
                <a:solidFill>
                  <a:srgbClr val="000000"/>
                </a:solidFill>
                <a:effectLst/>
                <a:latin typeface="Calibri" panose="020F0502020204030204" pitchFamily="34" charset="0"/>
              </a:rPr>
              <a:t> ESC (Basic $40, Basic 500 $110)</a:t>
            </a:r>
          </a:p>
          <a:p>
            <a:pPr marL="742950" lvl="1" indent="-285750" rtl="0" fontAlgn="base">
              <a:spcBef>
                <a:spcPts val="0"/>
              </a:spcBef>
              <a:spcAft>
                <a:spcPts val="0"/>
              </a:spcAft>
              <a:buFont typeface="+mj-lt"/>
              <a:buAutoNum type="arabicPeriod"/>
            </a:pPr>
            <a:r>
              <a:rPr lang="en-US" sz="1600" b="0" i="0" u="none" strike="noStrike" dirty="0">
                <a:solidFill>
                  <a:srgbClr val="000000"/>
                </a:solidFill>
                <a:effectLst/>
                <a:latin typeface="Calibri" panose="020F0502020204030204" pitchFamily="34" charset="0"/>
              </a:rPr>
              <a:t>Need different for T200 and T500 so choose the correct one. T200 uses Basic ESC and the T500 uses Basic ESC 500. ESC is what powers the thruster using signal from the microcontroller, and power from the power supply.</a:t>
            </a:r>
          </a:p>
          <a:p>
            <a:pPr rtl="0" fontAlgn="base">
              <a:spcBef>
                <a:spcPts val="0"/>
              </a:spcBef>
              <a:spcAft>
                <a:spcPts val="0"/>
              </a:spcAft>
              <a:buFont typeface="+mj-lt"/>
              <a:buAutoNum type="arabicPeriod"/>
            </a:pPr>
            <a:r>
              <a:rPr lang="en-US" sz="1600" b="0" i="0" u="sng" strike="noStrike" dirty="0">
                <a:solidFill>
                  <a:srgbClr val="0563C1"/>
                </a:solidFill>
                <a:effectLst/>
                <a:latin typeface="Calibri" panose="020F0502020204030204" pitchFamily="34" charset="0"/>
                <a:hlinkClick r:id="rId5"/>
              </a:rPr>
              <a:t>DROK</a:t>
            </a:r>
            <a:r>
              <a:rPr lang="en-US" sz="1600" b="0" i="0" u="none" strike="noStrike" dirty="0">
                <a:solidFill>
                  <a:srgbClr val="000000"/>
                </a:solidFill>
                <a:effectLst/>
                <a:latin typeface="Calibri" panose="020F0502020204030204" pitchFamily="34" charset="0"/>
              </a:rPr>
              <a:t> Power supply ($70)</a:t>
            </a:r>
          </a:p>
          <a:p>
            <a:pPr marL="742950" lvl="1" indent="-285750" rtl="0" fontAlgn="base">
              <a:spcBef>
                <a:spcPts val="0"/>
              </a:spcBef>
              <a:spcAft>
                <a:spcPts val="0"/>
              </a:spcAft>
              <a:buFont typeface="+mj-lt"/>
              <a:buAutoNum type="arabicPeriod"/>
            </a:pPr>
            <a:r>
              <a:rPr lang="en-US" sz="1600" b="0" i="0" u="none" strike="noStrike" dirty="0">
                <a:solidFill>
                  <a:srgbClr val="000000"/>
                </a:solidFill>
                <a:effectLst/>
                <a:latin typeface="Calibri" panose="020F0502020204030204" pitchFamily="34" charset="0"/>
              </a:rPr>
              <a:t>Power supply with adjustable current and voltage, displays both. Allows you to feed your ESC up to 20V.</a:t>
            </a:r>
          </a:p>
          <a:p>
            <a:pPr rtl="0" fontAlgn="base">
              <a:spcBef>
                <a:spcPts val="0"/>
              </a:spcBef>
              <a:spcAft>
                <a:spcPts val="0"/>
              </a:spcAft>
              <a:buFont typeface="+mj-lt"/>
              <a:buAutoNum type="arabicPeriod"/>
            </a:pPr>
            <a:r>
              <a:rPr lang="en-US" sz="1600" b="0" i="0" u="sng" strike="noStrike" dirty="0">
                <a:solidFill>
                  <a:srgbClr val="0563C1"/>
                </a:solidFill>
                <a:effectLst/>
                <a:latin typeface="Calibri" panose="020F0502020204030204" pitchFamily="34" charset="0"/>
                <a:hlinkClick r:id="rId6"/>
              </a:rPr>
              <a:t>Potentiometer</a:t>
            </a:r>
            <a:r>
              <a:rPr lang="en-US" sz="1600" b="0" i="0" u="none" strike="noStrike" dirty="0">
                <a:solidFill>
                  <a:srgbClr val="000000"/>
                </a:solidFill>
                <a:effectLst/>
                <a:latin typeface="Calibri" panose="020F0502020204030204" pitchFamily="34" charset="0"/>
              </a:rPr>
              <a:t> 10K Ohms ($10 for 3)</a:t>
            </a:r>
          </a:p>
          <a:p>
            <a:pPr marL="742950" lvl="1" indent="-285750" rtl="0" fontAlgn="base">
              <a:spcBef>
                <a:spcPts val="0"/>
              </a:spcBef>
              <a:spcAft>
                <a:spcPts val="0"/>
              </a:spcAft>
              <a:buFont typeface="+mj-lt"/>
              <a:buAutoNum type="arabicPeriod"/>
            </a:pPr>
            <a:r>
              <a:rPr lang="en-US" sz="1600" b="0" i="0" u="none" strike="noStrike" dirty="0">
                <a:solidFill>
                  <a:srgbClr val="000000"/>
                </a:solidFill>
                <a:effectLst/>
                <a:latin typeface="Calibri" panose="020F0502020204030204" pitchFamily="34" charset="0"/>
              </a:rPr>
              <a:t>Used to control speed/max speed of the thruster in the program, read by the Arduino</a:t>
            </a:r>
          </a:p>
          <a:p>
            <a:pPr rtl="0" fontAlgn="base">
              <a:spcBef>
                <a:spcPts val="0"/>
              </a:spcBef>
              <a:spcAft>
                <a:spcPts val="0"/>
              </a:spcAft>
              <a:buFont typeface="+mj-lt"/>
              <a:buAutoNum type="arabicPeriod"/>
            </a:pPr>
            <a:r>
              <a:rPr lang="en-US" sz="1600" b="0" i="0" u="none" strike="noStrike" dirty="0">
                <a:solidFill>
                  <a:srgbClr val="000000"/>
                </a:solidFill>
                <a:effectLst/>
                <a:latin typeface="Calibri" panose="020F0502020204030204" pitchFamily="34" charset="0"/>
              </a:rPr>
              <a:t>3 Way </a:t>
            </a:r>
            <a:r>
              <a:rPr lang="en-US" sz="1600" b="0" i="0" u="sng" strike="noStrike" dirty="0">
                <a:solidFill>
                  <a:srgbClr val="0563C1"/>
                </a:solidFill>
                <a:effectLst/>
                <a:latin typeface="Calibri" panose="020F0502020204030204" pitchFamily="34" charset="0"/>
                <a:hlinkClick r:id="rId7"/>
              </a:rPr>
              <a:t>Switch</a:t>
            </a:r>
            <a:r>
              <a:rPr lang="en-US" sz="1600" b="0" i="0" u="none" strike="noStrike" dirty="0">
                <a:solidFill>
                  <a:srgbClr val="000000"/>
                </a:solidFill>
                <a:effectLst/>
                <a:latin typeface="Calibri" panose="020F0502020204030204" pitchFamily="34" charset="0"/>
              </a:rPr>
              <a:t> ($9 for 2)</a:t>
            </a:r>
          </a:p>
          <a:p>
            <a:pPr marL="742950" lvl="1" indent="-285750" rtl="0" fontAlgn="base">
              <a:spcBef>
                <a:spcPts val="0"/>
              </a:spcBef>
              <a:spcAft>
                <a:spcPts val="0"/>
              </a:spcAft>
              <a:buFont typeface="+mj-lt"/>
              <a:buAutoNum type="arabicPeriod"/>
            </a:pPr>
            <a:r>
              <a:rPr lang="en-US" sz="1600" b="0" i="0" u="none" strike="noStrike" dirty="0">
                <a:solidFill>
                  <a:srgbClr val="000000"/>
                </a:solidFill>
                <a:effectLst/>
                <a:latin typeface="Calibri" panose="020F0502020204030204" pitchFamily="34" charset="0"/>
              </a:rPr>
              <a:t>Used to select drive mode for the thruster, read by the Arduino</a:t>
            </a:r>
          </a:p>
          <a:p>
            <a:pPr rtl="0" fontAlgn="base">
              <a:spcBef>
                <a:spcPts val="0"/>
              </a:spcBef>
              <a:spcAft>
                <a:spcPts val="0"/>
              </a:spcAft>
              <a:buFont typeface="+mj-lt"/>
              <a:buAutoNum type="arabicPeriod"/>
            </a:pPr>
            <a:r>
              <a:rPr lang="en-US" sz="1600" b="0" i="0" u="none" strike="noStrike" dirty="0" err="1">
                <a:solidFill>
                  <a:srgbClr val="000000"/>
                </a:solidFill>
                <a:effectLst/>
                <a:latin typeface="Calibri" panose="020F0502020204030204" pitchFamily="34" charset="0"/>
              </a:rPr>
              <a:t>Misc</a:t>
            </a:r>
            <a:r>
              <a:rPr lang="en-US" sz="1600" b="0" i="0" u="none" strike="noStrike" dirty="0">
                <a:solidFill>
                  <a:srgbClr val="000000"/>
                </a:solidFill>
                <a:effectLst/>
                <a:latin typeface="Calibri" panose="020F0502020204030204" pitchFamily="34" charset="0"/>
              </a:rPr>
              <a:t> Electronic Wires and connectors needed</a:t>
            </a:r>
          </a:p>
          <a:p>
            <a:pPr rtl="0" fontAlgn="base">
              <a:spcBef>
                <a:spcPts val="0"/>
              </a:spcBef>
              <a:spcAft>
                <a:spcPts val="0"/>
              </a:spcAft>
              <a:buFont typeface="+mj-lt"/>
              <a:buAutoNum type="arabicPeriod"/>
            </a:pPr>
            <a:r>
              <a:rPr lang="en-US" sz="1600" b="0" i="0" u="sng" strike="noStrike" dirty="0">
                <a:solidFill>
                  <a:srgbClr val="0563C1"/>
                </a:solidFill>
                <a:effectLst/>
                <a:latin typeface="Calibri" panose="020F0502020204030204" pitchFamily="34" charset="0"/>
                <a:hlinkClick r:id="rId8"/>
              </a:rPr>
              <a:t>Fan to cool ESC</a:t>
            </a:r>
            <a:endParaRPr lang="en-US" sz="1600" b="0" i="0" u="none" strike="noStrike" dirty="0">
              <a:solidFill>
                <a:srgbClr val="000000"/>
              </a:solidFill>
              <a:effectLst/>
              <a:latin typeface="Calibri" panose="020F0502020204030204" pitchFamily="34" charset="0"/>
            </a:endParaRPr>
          </a:p>
          <a:p>
            <a:pPr rtl="0" fontAlgn="base">
              <a:spcBef>
                <a:spcPts val="0"/>
              </a:spcBef>
              <a:spcAft>
                <a:spcPts val="0"/>
              </a:spcAft>
              <a:buFont typeface="+mj-lt"/>
              <a:buAutoNum type="arabicPeriod"/>
            </a:pPr>
            <a:r>
              <a:rPr lang="en-US" sz="1600" b="0" i="0" u="sng" strike="noStrike" dirty="0">
                <a:solidFill>
                  <a:srgbClr val="0563C1"/>
                </a:solidFill>
                <a:effectLst/>
                <a:latin typeface="Calibri" panose="020F0502020204030204" pitchFamily="34" charset="0"/>
                <a:hlinkClick r:id="rId9"/>
              </a:rPr>
              <a:t>Electronics Box</a:t>
            </a:r>
            <a:endParaRPr lang="en-US" sz="1600" b="0" i="0" u="none" strike="noStrike" dirty="0">
              <a:solidFill>
                <a:srgbClr val="000000"/>
              </a:solidFill>
              <a:effectLst/>
              <a:latin typeface="Calibri" panose="020F0502020204030204" pitchFamily="34" charset="0"/>
            </a:endParaRPr>
          </a:p>
          <a:p>
            <a:pPr rtl="0" fontAlgn="base">
              <a:spcBef>
                <a:spcPts val="0"/>
              </a:spcBef>
              <a:spcAft>
                <a:spcPts val="0"/>
              </a:spcAft>
              <a:buFont typeface="+mj-lt"/>
              <a:buAutoNum type="arabicPeriod"/>
            </a:pPr>
            <a:r>
              <a:rPr lang="en-US" sz="1600" b="0" i="0" u="sng" strike="noStrike" dirty="0">
                <a:solidFill>
                  <a:srgbClr val="0563C1"/>
                </a:solidFill>
                <a:effectLst/>
                <a:latin typeface="Calibri" panose="020F0502020204030204" pitchFamily="34" charset="0"/>
                <a:hlinkClick r:id="rId10"/>
              </a:rPr>
              <a:t>Low voltage connector cables</a:t>
            </a:r>
            <a:endParaRPr lang="en-US" sz="1600" b="0" i="0" u="none" strike="noStrike" dirty="0">
              <a:solidFill>
                <a:srgbClr val="000000"/>
              </a:solidFill>
              <a:effectLst/>
              <a:latin typeface="Calibri" panose="020F0502020204030204" pitchFamily="34" charset="0"/>
            </a:endParaRPr>
          </a:p>
          <a:p>
            <a:pPr rtl="0" fontAlgn="base">
              <a:spcBef>
                <a:spcPts val="0"/>
              </a:spcBef>
              <a:spcAft>
                <a:spcPts val="0"/>
              </a:spcAft>
              <a:buFont typeface="+mj-lt"/>
              <a:buAutoNum type="arabicPeriod"/>
            </a:pPr>
            <a:r>
              <a:rPr lang="en-US" sz="1600" b="0" i="0" u="sng" strike="noStrike" dirty="0">
                <a:solidFill>
                  <a:srgbClr val="0563C1"/>
                </a:solidFill>
                <a:effectLst/>
                <a:latin typeface="Calibri" panose="020F0502020204030204" pitchFamily="34" charset="0"/>
                <a:hlinkClick r:id="rId11"/>
              </a:rPr>
              <a:t>Pass through connectors</a:t>
            </a:r>
            <a:endParaRPr lang="en-US" sz="1600" b="0" i="0" u="none" strike="noStrike" dirty="0">
              <a:solidFill>
                <a:srgbClr val="000000"/>
              </a:solidFill>
              <a:effectLst/>
              <a:latin typeface="Calibri" panose="020F0502020204030204" pitchFamily="34" charset="0"/>
            </a:endParaRPr>
          </a:p>
          <a:p>
            <a:pPr rtl="0" fontAlgn="base">
              <a:spcBef>
                <a:spcPts val="0"/>
              </a:spcBef>
              <a:spcAft>
                <a:spcPts val="0"/>
              </a:spcAft>
              <a:buFont typeface="+mj-lt"/>
              <a:buAutoNum type="arabicPeriod"/>
            </a:pPr>
            <a:r>
              <a:rPr lang="en-US" sz="1600" b="0" i="0" u="sng" strike="noStrike" dirty="0">
                <a:solidFill>
                  <a:srgbClr val="0563C1"/>
                </a:solidFill>
                <a:effectLst/>
                <a:latin typeface="Calibri" panose="020F0502020204030204" pitchFamily="34" charset="0"/>
                <a:hlinkClick r:id="rId12"/>
              </a:rPr>
              <a:t>Power cable</a:t>
            </a:r>
            <a:endParaRPr lang="en-US" sz="1600" b="0" i="0" u="none" strike="noStrike" dirty="0">
              <a:solidFill>
                <a:srgbClr val="000000"/>
              </a:solidFill>
              <a:effectLst/>
              <a:latin typeface="Calibri" panose="020F0502020204030204" pitchFamily="34" charset="0"/>
            </a:endParaRPr>
          </a:p>
          <a:p>
            <a:pPr marL="742950" lvl="1" indent="-285750" rtl="0" fontAlgn="base">
              <a:spcBef>
                <a:spcPts val="0"/>
              </a:spcBef>
              <a:spcAft>
                <a:spcPts val="0"/>
              </a:spcAft>
              <a:buFont typeface="+mj-lt"/>
              <a:buAutoNum type="arabicPeriod"/>
            </a:pPr>
            <a:r>
              <a:rPr lang="en-US" sz="1600" b="0" i="0" u="none" strike="noStrike" dirty="0">
                <a:solidFill>
                  <a:srgbClr val="000000"/>
                </a:solidFill>
                <a:effectLst/>
                <a:latin typeface="Calibri" panose="020F0502020204030204" pitchFamily="34" charset="0"/>
              </a:rPr>
              <a:t>16 gauge grounded power cable, brings power into the electronics box attaches to power supply</a:t>
            </a:r>
          </a:p>
          <a:p>
            <a:pPr rtl="0" fontAlgn="base">
              <a:spcBef>
                <a:spcPts val="0"/>
              </a:spcBef>
              <a:spcAft>
                <a:spcPts val="800"/>
              </a:spcAft>
              <a:buFont typeface="+mj-lt"/>
              <a:buAutoNum type="arabicPeriod"/>
            </a:pPr>
            <a:r>
              <a:rPr lang="en-US" sz="1600" b="0" i="0" u="sng" strike="noStrike" dirty="0">
                <a:solidFill>
                  <a:srgbClr val="0563C1"/>
                </a:solidFill>
                <a:effectLst/>
                <a:latin typeface="Calibri" panose="020F0502020204030204" pitchFamily="34" charset="0"/>
                <a:hlinkClick r:id="rId13"/>
              </a:rPr>
              <a:t>Low voltage connector kit</a:t>
            </a:r>
            <a:r>
              <a:rPr lang="en-US" sz="1600" b="0" i="0" u="none" strike="noStrike" dirty="0">
                <a:solidFill>
                  <a:srgbClr val="000000"/>
                </a:solidFill>
                <a:effectLst/>
                <a:latin typeface="Calibri" panose="020F0502020204030204" pitchFamily="34" charset="0"/>
              </a:rPr>
              <a:t> (if you don’t already have any of these)</a:t>
            </a:r>
          </a:p>
          <a:p>
            <a:pPr rtl="0" fontAlgn="base">
              <a:spcBef>
                <a:spcPts val="0"/>
              </a:spcBef>
              <a:spcAft>
                <a:spcPts val="800"/>
              </a:spcAft>
              <a:buFont typeface="+mj-lt"/>
              <a:buAutoNum type="arabicPeriod"/>
            </a:pPr>
            <a:r>
              <a:rPr lang="en-US" sz="1600" b="0" i="0" u="none" strike="noStrike" dirty="0">
                <a:solidFill>
                  <a:srgbClr val="000000"/>
                </a:solidFill>
                <a:effectLst/>
                <a:latin typeface="Calibri" panose="020F0502020204030204" pitchFamily="34" charset="0"/>
                <a:hlinkClick r:id="rId14"/>
              </a:rPr>
              <a:t>Magnets</a:t>
            </a:r>
            <a:r>
              <a:rPr lang="en-US" sz="1600" b="0" i="0" u="none" strike="noStrike" dirty="0">
                <a:solidFill>
                  <a:srgbClr val="000000"/>
                </a:solidFill>
                <a:effectLst/>
                <a:latin typeface="Calibri" panose="020F0502020204030204" pitchFamily="34" charset="0"/>
              </a:rPr>
              <a:t> – need 6 of them (BE CAREFUL THEY ARE VERY STRONG)</a:t>
            </a:r>
          </a:p>
          <a:p>
            <a:pPr rtl="0" fontAlgn="base">
              <a:spcBef>
                <a:spcPts val="0"/>
              </a:spcBef>
              <a:spcAft>
                <a:spcPts val="800"/>
              </a:spcAft>
              <a:buFont typeface="+mj-lt"/>
              <a:buAutoNum type="arabicPeriod"/>
            </a:pPr>
            <a:r>
              <a:rPr lang="en-US" sz="1600" dirty="0">
                <a:solidFill>
                  <a:srgbClr val="000000"/>
                </a:solidFill>
                <a:latin typeface="Calibri" panose="020F0502020204030204" pitchFamily="34" charset="0"/>
              </a:rPr>
              <a:t>I don’t have links to them, but some felt sheet to go between magnet mount and outer glass, and silicone sheet to go between thruster housing and inside glass.</a:t>
            </a:r>
            <a:endParaRPr lang="en-US" sz="1600" b="0" i="0" u="none" strike="noStrike" dirty="0">
              <a:solidFill>
                <a:srgbClr val="000000"/>
              </a:solidFill>
              <a:effectLst/>
              <a:latin typeface="Calibri" panose="020F0502020204030204" pitchFamily="34" charset="0"/>
            </a:endParaRPr>
          </a:p>
        </p:txBody>
      </p:sp>
    </p:spTree>
    <p:extLst>
      <p:ext uri="{BB962C8B-B14F-4D97-AF65-F5344CB8AC3E}">
        <p14:creationId xmlns:p14="http://schemas.microsoft.com/office/powerpoint/2010/main" val="13883573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ABAF4-F8F5-1F17-65E7-4020DFF6AD23}"/>
              </a:ext>
            </a:extLst>
          </p:cNvPr>
          <p:cNvSpPr>
            <a:spLocks noGrp="1"/>
          </p:cNvSpPr>
          <p:nvPr>
            <p:ph type="title"/>
          </p:nvPr>
        </p:nvSpPr>
        <p:spPr>
          <a:xfrm>
            <a:off x="838200" y="342548"/>
            <a:ext cx="10515600" cy="1325563"/>
          </a:xfrm>
        </p:spPr>
        <p:txBody>
          <a:bodyPr/>
          <a:lstStyle/>
          <a:p>
            <a:r>
              <a:rPr lang="en-US" dirty="0"/>
              <a:t>Electronics Box In/Out</a:t>
            </a:r>
          </a:p>
        </p:txBody>
      </p:sp>
      <p:pic>
        <p:nvPicPr>
          <p:cNvPr id="5" name="Content Placeholder 4">
            <a:extLst>
              <a:ext uri="{FF2B5EF4-FFF2-40B4-BE49-F238E27FC236}">
                <a16:creationId xmlns:a16="http://schemas.microsoft.com/office/drawing/2014/main" id="{6A85283C-C7E4-0994-2892-55407952A34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44429" y="1464786"/>
            <a:ext cx="5803660" cy="4351338"/>
          </a:xfrm>
        </p:spPr>
      </p:pic>
      <p:sp>
        <p:nvSpPr>
          <p:cNvPr id="6" name="Content Placeholder 2">
            <a:extLst>
              <a:ext uri="{FF2B5EF4-FFF2-40B4-BE49-F238E27FC236}">
                <a16:creationId xmlns:a16="http://schemas.microsoft.com/office/drawing/2014/main" id="{A7F7ECB2-C797-469B-335B-233D3BC0596A}"/>
              </a:ext>
            </a:extLst>
          </p:cNvPr>
          <p:cNvSpPr txBox="1">
            <a:spLocks/>
          </p:cNvSpPr>
          <p:nvPr/>
        </p:nvSpPr>
        <p:spPr>
          <a:xfrm>
            <a:off x="194733" y="2073980"/>
            <a:ext cx="5765800" cy="364948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Controls</a:t>
            </a:r>
          </a:p>
          <a:p>
            <a:pPr lvl="1"/>
            <a:r>
              <a:rPr lang="en-US" dirty="0"/>
              <a:t>Potentiometer knobs (2)</a:t>
            </a:r>
          </a:p>
          <a:p>
            <a:pPr lvl="2"/>
            <a:r>
              <a:rPr lang="en-US" dirty="0"/>
              <a:t>Only 1 needed for 1 thruster right now</a:t>
            </a:r>
          </a:p>
          <a:p>
            <a:pPr lvl="1"/>
            <a:r>
              <a:rPr lang="en-US" dirty="0"/>
              <a:t>Mode Selection Switch</a:t>
            </a:r>
          </a:p>
          <a:p>
            <a:pPr lvl="2"/>
            <a:r>
              <a:rPr lang="en-US" dirty="0"/>
              <a:t>3 Positions</a:t>
            </a:r>
          </a:p>
          <a:p>
            <a:pPr lvl="2"/>
            <a:r>
              <a:rPr lang="en-US" dirty="0"/>
              <a:t>Would need another if running 2 Thrusters</a:t>
            </a:r>
          </a:p>
          <a:p>
            <a:pPr lvl="1"/>
            <a:r>
              <a:rPr lang="en-US" dirty="0"/>
              <a:t>T200 Power Cable</a:t>
            </a:r>
          </a:p>
          <a:p>
            <a:pPr lvl="2"/>
            <a:r>
              <a:rPr lang="en-US" dirty="0"/>
              <a:t>Need 2 for 2 Thrusters</a:t>
            </a:r>
          </a:p>
          <a:p>
            <a:pPr lvl="1"/>
            <a:r>
              <a:rPr lang="en-US" dirty="0"/>
              <a:t>120V Power Cable</a:t>
            </a:r>
          </a:p>
        </p:txBody>
      </p:sp>
      <p:sp>
        <p:nvSpPr>
          <p:cNvPr id="7" name="Arrow: Right 6">
            <a:extLst>
              <a:ext uri="{FF2B5EF4-FFF2-40B4-BE49-F238E27FC236}">
                <a16:creationId xmlns:a16="http://schemas.microsoft.com/office/drawing/2014/main" id="{4A692815-283E-83C4-7297-DCACE73641D7}"/>
              </a:ext>
            </a:extLst>
          </p:cNvPr>
          <p:cNvSpPr/>
          <p:nvPr/>
        </p:nvSpPr>
        <p:spPr>
          <a:xfrm rot="652935">
            <a:off x="4832567" y="2770916"/>
            <a:ext cx="2506133" cy="247952"/>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Arrow: Right 7">
            <a:extLst>
              <a:ext uri="{FF2B5EF4-FFF2-40B4-BE49-F238E27FC236}">
                <a16:creationId xmlns:a16="http://schemas.microsoft.com/office/drawing/2014/main" id="{8974EEBC-314B-7AF9-5F51-5CF38EAF613E}"/>
              </a:ext>
            </a:extLst>
          </p:cNvPr>
          <p:cNvSpPr/>
          <p:nvPr/>
        </p:nvSpPr>
        <p:spPr>
          <a:xfrm>
            <a:off x="4056361" y="3429000"/>
            <a:ext cx="4681239" cy="211455"/>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3CC5E2C0-9018-AC23-D0C2-373FC84446E7}"/>
              </a:ext>
            </a:extLst>
          </p:cNvPr>
          <p:cNvSpPr/>
          <p:nvPr/>
        </p:nvSpPr>
        <p:spPr>
          <a:xfrm rot="20301974">
            <a:off x="5548510" y="4018945"/>
            <a:ext cx="4766976" cy="205452"/>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Right 9">
            <a:extLst>
              <a:ext uri="{FF2B5EF4-FFF2-40B4-BE49-F238E27FC236}">
                <a16:creationId xmlns:a16="http://schemas.microsoft.com/office/drawing/2014/main" id="{9F85E5A8-6310-199A-A31B-AD7D21F5A9EA}"/>
              </a:ext>
            </a:extLst>
          </p:cNvPr>
          <p:cNvSpPr/>
          <p:nvPr/>
        </p:nvSpPr>
        <p:spPr>
          <a:xfrm rot="20301974">
            <a:off x="5548510" y="4530567"/>
            <a:ext cx="4766976" cy="205452"/>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742121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67DCF-5DB5-D943-A0EE-29B7135B1D39}"/>
              </a:ext>
            </a:extLst>
          </p:cNvPr>
          <p:cNvSpPr>
            <a:spLocks noGrp="1"/>
          </p:cNvSpPr>
          <p:nvPr>
            <p:ph type="title"/>
          </p:nvPr>
        </p:nvSpPr>
        <p:spPr/>
        <p:txBody>
          <a:bodyPr/>
          <a:lstStyle/>
          <a:p>
            <a:r>
              <a:rPr lang="en-US" dirty="0"/>
              <a:t>Wiring Diagram</a:t>
            </a:r>
          </a:p>
        </p:txBody>
      </p:sp>
      <p:sp>
        <p:nvSpPr>
          <p:cNvPr id="3" name="Content Placeholder 2">
            <a:extLst>
              <a:ext uri="{FF2B5EF4-FFF2-40B4-BE49-F238E27FC236}">
                <a16:creationId xmlns:a16="http://schemas.microsoft.com/office/drawing/2014/main" id="{3722E5FB-539C-F3FC-E13D-D84208C1BC02}"/>
              </a:ext>
            </a:extLst>
          </p:cNvPr>
          <p:cNvSpPr>
            <a:spLocks noGrp="1"/>
          </p:cNvSpPr>
          <p:nvPr>
            <p:ph idx="1"/>
          </p:nvPr>
        </p:nvSpPr>
        <p:spPr>
          <a:xfrm>
            <a:off x="7044267" y="1392413"/>
            <a:ext cx="4828822" cy="5100461"/>
          </a:xfrm>
        </p:spPr>
        <p:txBody>
          <a:bodyPr>
            <a:normAutofit fontScale="92500" lnSpcReduction="10000"/>
          </a:bodyPr>
          <a:lstStyle/>
          <a:p>
            <a:r>
              <a:rPr lang="en-US" dirty="0"/>
              <a:t>120 V grounded power line</a:t>
            </a:r>
          </a:p>
          <a:p>
            <a:pPr lvl="1"/>
            <a:r>
              <a:rPr lang="en-US" dirty="0"/>
              <a:t>Runs into housing, wired to input of power supply</a:t>
            </a:r>
          </a:p>
          <a:p>
            <a:pPr lvl="1"/>
            <a:r>
              <a:rPr lang="en-US" dirty="0"/>
              <a:t>Power supply programmed to deliver 0-20V to the power rail</a:t>
            </a:r>
          </a:p>
          <a:p>
            <a:pPr lvl="1"/>
            <a:r>
              <a:rPr lang="en-US" dirty="0"/>
              <a:t>Keep track of positive and negative sides of the power rail!</a:t>
            </a:r>
          </a:p>
          <a:p>
            <a:pPr lvl="1"/>
            <a:r>
              <a:rPr lang="en-US" dirty="0"/>
              <a:t>BE CAREFUL – this is exposed 120V here – deadly</a:t>
            </a:r>
          </a:p>
          <a:p>
            <a:pPr lvl="1"/>
            <a:r>
              <a:rPr lang="en-US" dirty="0"/>
              <a:t>The power rail is jumped so three sets per side are pos and three sets negative</a:t>
            </a:r>
          </a:p>
          <a:p>
            <a:pPr lvl="1"/>
            <a:r>
              <a:rPr lang="en-US" dirty="0"/>
              <a:t>The ESC and Arduino can take 8-20V. The T200 will run like crazy at 20V. I think they suggest 16V max, many people run them at 8V. Start low.</a:t>
            </a:r>
          </a:p>
        </p:txBody>
      </p:sp>
      <p:pic>
        <p:nvPicPr>
          <p:cNvPr id="9" name="Picture 8">
            <a:extLst>
              <a:ext uri="{FF2B5EF4-FFF2-40B4-BE49-F238E27FC236}">
                <a16:creationId xmlns:a16="http://schemas.microsoft.com/office/drawing/2014/main" id="{EA34FA17-D922-7F4C-0486-C05548B4E95F}"/>
              </a:ext>
            </a:extLst>
          </p:cNvPr>
          <p:cNvPicPr>
            <a:picLocks noChangeAspect="1"/>
          </p:cNvPicPr>
          <p:nvPr/>
        </p:nvPicPr>
        <p:blipFill rotWithShape="1">
          <a:blip r:embed="rId2">
            <a:extLst>
              <a:ext uri="{28A0092B-C50C-407E-A947-70E740481C1C}">
                <a14:useLocalDpi xmlns:a14="http://schemas.microsoft.com/office/drawing/2010/main" val="0"/>
              </a:ext>
            </a:extLst>
          </a:blip>
          <a:srcRect l="36965" t="26667" b="14074"/>
          <a:stretch/>
        </p:blipFill>
        <p:spPr>
          <a:xfrm>
            <a:off x="128478" y="2020711"/>
            <a:ext cx="6707498" cy="4727752"/>
          </a:xfrm>
          <a:prstGeom prst="rect">
            <a:avLst/>
          </a:prstGeom>
        </p:spPr>
      </p:pic>
      <p:sp>
        <p:nvSpPr>
          <p:cNvPr id="10" name="Arrow: Right 9">
            <a:extLst>
              <a:ext uri="{FF2B5EF4-FFF2-40B4-BE49-F238E27FC236}">
                <a16:creationId xmlns:a16="http://schemas.microsoft.com/office/drawing/2014/main" id="{8D8E693E-9B45-4576-30EC-DD6438144FE6}"/>
              </a:ext>
            </a:extLst>
          </p:cNvPr>
          <p:cNvSpPr/>
          <p:nvPr/>
        </p:nvSpPr>
        <p:spPr>
          <a:xfrm rot="10800000">
            <a:off x="5960533" y="3589867"/>
            <a:ext cx="564445" cy="598311"/>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0B5E36CB-D2F6-DEFB-10FB-DEE58195717D}"/>
              </a:ext>
            </a:extLst>
          </p:cNvPr>
          <p:cNvSpPr/>
          <p:nvPr/>
        </p:nvSpPr>
        <p:spPr>
          <a:xfrm rot="10800000">
            <a:off x="5300133" y="4570854"/>
            <a:ext cx="564445" cy="598311"/>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705519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67DCF-5DB5-D943-A0EE-29B7135B1D39}"/>
              </a:ext>
            </a:extLst>
          </p:cNvPr>
          <p:cNvSpPr>
            <a:spLocks noGrp="1"/>
          </p:cNvSpPr>
          <p:nvPr>
            <p:ph type="title"/>
          </p:nvPr>
        </p:nvSpPr>
        <p:spPr/>
        <p:txBody>
          <a:bodyPr/>
          <a:lstStyle/>
          <a:p>
            <a:r>
              <a:rPr lang="en-US" dirty="0"/>
              <a:t>Wiring Diagram</a:t>
            </a:r>
          </a:p>
        </p:txBody>
      </p:sp>
      <p:sp>
        <p:nvSpPr>
          <p:cNvPr id="3" name="Content Placeholder 2">
            <a:extLst>
              <a:ext uri="{FF2B5EF4-FFF2-40B4-BE49-F238E27FC236}">
                <a16:creationId xmlns:a16="http://schemas.microsoft.com/office/drawing/2014/main" id="{3722E5FB-539C-F3FC-E13D-D84208C1BC02}"/>
              </a:ext>
            </a:extLst>
          </p:cNvPr>
          <p:cNvSpPr>
            <a:spLocks noGrp="1"/>
          </p:cNvSpPr>
          <p:nvPr>
            <p:ph idx="1"/>
          </p:nvPr>
        </p:nvSpPr>
        <p:spPr>
          <a:xfrm>
            <a:off x="6775475" y="1459770"/>
            <a:ext cx="4828822" cy="5100461"/>
          </a:xfrm>
        </p:spPr>
        <p:txBody>
          <a:bodyPr>
            <a:normAutofit/>
          </a:bodyPr>
          <a:lstStyle/>
          <a:p>
            <a:r>
              <a:rPr lang="en-US" dirty="0"/>
              <a:t>Power Rail</a:t>
            </a:r>
          </a:p>
          <a:p>
            <a:pPr lvl="1"/>
            <a:r>
              <a:rPr lang="en-US" dirty="0"/>
              <a:t>I attached this to the top of the power supply</a:t>
            </a:r>
          </a:p>
          <a:p>
            <a:pPr lvl="1"/>
            <a:r>
              <a:rPr lang="en-US" dirty="0"/>
              <a:t>Power coming to rail is adjustable Voltage from supply 0-20V</a:t>
            </a:r>
          </a:p>
          <a:p>
            <a:pPr lvl="1"/>
            <a:r>
              <a:rPr lang="en-US" dirty="0"/>
              <a:t>Arduino needs 5-20V</a:t>
            </a:r>
          </a:p>
          <a:p>
            <a:pPr lvl="1"/>
            <a:r>
              <a:rPr lang="en-US" dirty="0"/>
              <a:t>ESC needs 8-20V (start low)</a:t>
            </a:r>
          </a:p>
          <a:p>
            <a:pPr lvl="1"/>
            <a:r>
              <a:rPr lang="en-US" dirty="0"/>
              <a:t>Could also power blower fan from here directly, but I run it off of Arduino 5V</a:t>
            </a:r>
          </a:p>
        </p:txBody>
      </p:sp>
      <p:pic>
        <p:nvPicPr>
          <p:cNvPr id="5" name="Picture 4">
            <a:extLst>
              <a:ext uri="{FF2B5EF4-FFF2-40B4-BE49-F238E27FC236}">
                <a16:creationId xmlns:a16="http://schemas.microsoft.com/office/drawing/2014/main" id="{30940AE1-A599-E7CA-E151-56565DCF8E22}"/>
              </a:ext>
            </a:extLst>
          </p:cNvPr>
          <p:cNvPicPr>
            <a:picLocks noChangeAspect="1"/>
          </p:cNvPicPr>
          <p:nvPr/>
        </p:nvPicPr>
        <p:blipFill rotWithShape="1">
          <a:blip r:embed="rId2">
            <a:extLst>
              <a:ext uri="{28A0092B-C50C-407E-A947-70E740481C1C}">
                <a14:useLocalDpi xmlns:a14="http://schemas.microsoft.com/office/drawing/2010/main" val="0"/>
              </a:ext>
            </a:extLst>
          </a:blip>
          <a:srcRect t="22716" b="35283"/>
          <a:stretch/>
        </p:blipFill>
        <p:spPr>
          <a:xfrm>
            <a:off x="1081919" y="3792624"/>
            <a:ext cx="5145718" cy="2880434"/>
          </a:xfrm>
          <a:prstGeom prst="rect">
            <a:avLst/>
          </a:prstGeom>
        </p:spPr>
      </p:pic>
      <p:sp>
        <p:nvSpPr>
          <p:cNvPr id="6" name="TextBox 5">
            <a:extLst>
              <a:ext uri="{FF2B5EF4-FFF2-40B4-BE49-F238E27FC236}">
                <a16:creationId xmlns:a16="http://schemas.microsoft.com/office/drawing/2014/main" id="{C77CF142-5C21-DD4F-7AD5-EABE75C66B32}"/>
              </a:ext>
            </a:extLst>
          </p:cNvPr>
          <p:cNvSpPr txBox="1"/>
          <p:nvPr/>
        </p:nvSpPr>
        <p:spPr>
          <a:xfrm rot="16200000">
            <a:off x="813014" y="2556990"/>
            <a:ext cx="2843342" cy="369332"/>
          </a:xfrm>
          <a:prstGeom prst="rect">
            <a:avLst/>
          </a:prstGeom>
          <a:solidFill>
            <a:srgbClr val="FFFF00"/>
          </a:solidFill>
        </p:spPr>
        <p:txBody>
          <a:bodyPr wrap="none" rtlCol="0">
            <a:spAutoFit/>
          </a:bodyPr>
          <a:lstStyle/>
          <a:p>
            <a:r>
              <a:rPr lang="en-US" dirty="0"/>
              <a:t>Negative Power from Supply</a:t>
            </a:r>
          </a:p>
        </p:txBody>
      </p:sp>
      <p:sp>
        <p:nvSpPr>
          <p:cNvPr id="7" name="TextBox 6">
            <a:extLst>
              <a:ext uri="{FF2B5EF4-FFF2-40B4-BE49-F238E27FC236}">
                <a16:creationId xmlns:a16="http://schemas.microsoft.com/office/drawing/2014/main" id="{FDDF78D9-0AA2-38E4-016B-91290934A1EF}"/>
              </a:ext>
            </a:extLst>
          </p:cNvPr>
          <p:cNvSpPr txBox="1"/>
          <p:nvPr/>
        </p:nvSpPr>
        <p:spPr>
          <a:xfrm rot="16200000">
            <a:off x="1301894" y="2629418"/>
            <a:ext cx="2708627" cy="369332"/>
          </a:xfrm>
          <a:prstGeom prst="rect">
            <a:avLst/>
          </a:prstGeom>
          <a:solidFill>
            <a:srgbClr val="FFFF00"/>
          </a:solidFill>
        </p:spPr>
        <p:txBody>
          <a:bodyPr wrap="none" rtlCol="0">
            <a:spAutoFit/>
          </a:bodyPr>
          <a:lstStyle/>
          <a:p>
            <a:r>
              <a:rPr lang="en-US" dirty="0"/>
              <a:t>Negative Power to Arduino</a:t>
            </a:r>
          </a:p>
        </p:txBody>
      </p:sp>
      <p:sp>
        <p:nvSpPr>
          <p:cNvPr id="8" name="TextBox 7">
            <a:extLst>
              <a:ext uri="{FF2B5EF4-FFF2-40B4-BE49-F238E27FC236}">
                <a16:creationId xmlns:a16="http://schemas.microsoft.com/office/drawing/2014/main" id="{78922D4B-53BB-D4CF-9AFC-BBE6A83B2B4B}"/>
              </a:ext>
            </a:extLst>
          </p:cNvPr>
          <p:cNvSpPr txBox="1"/>
          <p:nvPr/>
        </p:nvSpPr>
        <p:spPr>
          <a:xfrm rot="16200000">
            <a:off x="1951006" y="2829754"/>
            <a:ext cx="2297552" cy="369332"/>
          </a:xfrm>
          <a:prstGeom prst="rect">
            <a:avLst/>
          </a:prstGeom>
          <a:solidFill>
            <a:srgbClr val="FFFF00"/>
          </a:solidFill>
        </p:spPr>
        <p:txBody>
          <a:bodyPr wrap="none" rtlCol="0">
            <a:spAutoFit/>
          </a:bodyPr>
          <a:lstStyle/>
          <a:p>
            <a:r>
              <a:rPr lang="en-US" dirty="0"/>
              <a:t>Negative Power to ESC</a:t>
            </a:r>
          </a:p>
        </p:txBody>
      </p:sp>
      <p:sp>
        <p:nvSpPr>
          <p:cNvPr id="12" name="TextBox 11">
            <a:extLst>
              <a:ext uri="{FF2B5EF4-FFF2-40B4-BE49-F238E27FC236}">
                <a16:creationId xmlns:a16="http://schemas.microsoft.com/office/drawing/2014/main" id="{735D4537-070A-6A66-3944-2C5D25951978}"/>
              </a:ext>
            </a:extLst>
          </p:cNvPr>
          <p:cNvSpPr txBox="1"/>
          <p:nvPr/>
        </p:nvSpPr>
        <p:spPr>
          <a:xfrm rot="16200000">
            <a:off x="2221818" y="2679016"/>
            <a:ext cx="2609432" cy="369332"/>
          </a:xfrm>
          <a:prstGeom prst="rect">
            <a:avLst/>
          </a:prstGeom>
          <a:solidFill>
            <a:srgbClr val="FFFF00"/>
          </a:solidFill>
        </p:spPr>
        <p:txBody>
          <a:bodyPr wrap="none" rtlCol="0">
            <a:spAutoFit/>
          </a:bodyPr>
          <a:lstStyle/>
          <a:p>
            <a:r>
              <a:rPr lang="en-US" dirty="0"/>
              <a:t>Positive Power to Arduino</a:t>
            </a:r>
          </a:p>
        </p:txBody>
      </p:sp>
      <p:sp>
        <p:nvSpPr>
          <p:cNvPr id="13" name="TextBox 12">
            <a:extLst>
              <a:ext uri="{FF2B5EF4-FFF2-40B4-BE49-F238E27FC236}">
                <a16:creationId xmlns:a16="http://schemas.microsoft.com/office/drawing/2014/main" id="{CA0615D4-52F9-E029-D0E7-55721636D12A}"/>
              </a:ext>
            </a:extLst>
          </p:cNvPr>
          <p:cNvSpPr txBox="1"/>
          <p:nvPr/>
        </p:nvSpPr>
        <p:spPr>
          <a:xfrm rot="16200000">
            <a:off x="2864544" y="2879350"/>
            <a:ext cx="2198359" cy="369332"/>
          </a:xfrm>
          <a:prstGeom prst="rect">
            <a:avLst/>
          </a:prstGeom>
          <a:solidFill>
            <a:srgbClr val="FFFF00"/>
          </a:solidFill>
        </p:spPr>
        <p:txBody>
          <a:bodyPr wrap="none" rtlCol="0">
            <a:spAutoFit/>
          </a:bodyPr>
          <a:lstStyle/>
          <a:p>
            <a:r>
              <a:rPr lang="en-US" dirty="0"/>
              <a:t>Positive Power to ESC</a:t>
            </a:r>
          </a:p>
        </p:txBody>
      </p:sp>
      <p:sp>
        <p:nvSpPr>
          <p:cNvPr id="14" name="TextBox 13">
            <a:extLst>
              <a:ext uri="{FF2B5EF4-FFF2-40B4-BE49-F238E27FC236}">
                <a16:creationId xmlns:a16="http://schemas.microsoft.com/office/drawing/2014/main" id="{D0C9924F-2D22-B2FB-F419-73303F29564D}"/>
              </a:ext>
            </a:extLst>
          </p:cNvPr>
          <p:cNvSpPr txBox="1"/>
          <p:nvPr/>
        </p:nvSpPr>
        <p:spPr>
          <a:xfrm rot="16200000">
            <a:off x="3007962" y="2606455"/>
            <a:ext cx="2744149" cy="369332"/>
          </a:xfrm>
          <a:prstGeom prst="rect">
            <a:avLst/>
          </a:prstGeom>
          <a:solidFill>
            <a:srgbClr val="FFFF00"/>
          </a:solidFill>
        </p:spPr>
        <p:txBody>
          <a:bodyPr wrap="none" rtlCol="0">
            <a:spAutoFit/>
          </a:bodyPr>
          <a:lstStyle/>
          <a:p>
            <a:r>
              <a:rPr lang="en-US" dirty="0"/>
              <a:t>Positive Power from Supply</a:t>
            </a:r>
          </a:p>
        </p:txBody>
      </p:sp>
    </p:spTree>
    <p:extLst>
      <p:ext uri="{BB962C8B-B14F-4D97-AF65-F5344CB8AC3E}">
        <p14:creationId xmlns:p14="http://schemas.microsoft.com/office/powerpoint/2010/main" val="14876139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67DCF-5DB5-D943-A0EE-29B7135B1D39}"/>
              </a:ext>
            </a:extLst>
          </p:cNvPr>
          <p:cNvSpPr>
            <a:spLocks noGrp="1"/>
          </p:cNvSpPr>
          <p:nvPr>
            <p:ph type="title"/>
          </p:nvPr>
        </p:nvSpPr>
        <p:spPr/>
        <p:txBody>
          <a:bodyPr/>
          <a:lstStyle/>
          <a:p>
            <a:r>
              <a:rPr lang="en-US" dirty="0"/>
              <a:t>Wiring Diagram</a:t>
            </a:r>
          </a:p>
        </p:txBody>
      </p:sp>
      <p:sp>
        <p:nvSpPr>
          <p:cNvPr id="3" name="Content Placeholder 2">
            <a:extLst>
              <a:ext uri="{FF2B5EF4-FFF2-40B4-BE49-F238E27FC236}">
                <a16:creationId xmlns:a16="http://schemas.microsoft.com/office/drawing/2014/main" id="{3722E5FB-539C-F3FC-E13D-D84208C1BC02}"/>
              </a:ext>
            </a:extLst>
          </p:cNvPr>
          <p:cNvSpPr>
            <a:spLocks noGrp="1"/>
          </p:cNvSpPr>
          <p:nvPr>
            <p:ph idx="1"/>
          </p:nvPr>
        </p:nvSpPr>
        <p:spPr>
          <a:xfrm>
            <a:off x="7044267" y="1392413"/>
            <a:ext cx="4828822" cy="5100461"/>
          </a:xfrm>
        </p:spPr>
        <p:txBody>
          <a:bodyPr>
            <a:normAutofit/>
          </a:bodyPr>
          <a:lstStyle/>
          <a:p>
            <a:r>
              <a:rPr lang="en-US" dirty="0"/>
              <a:t>ESC Wiring</a:t>
            </a:r>
          </a:p>
          <a:p>
            <a:pPr lvl="1"/>
            <a:r>
              <a:rPr lang="en-US" dirty="0"/>
              <a:t>Gets power from Rail -, +</a:t>
            </a:r>
          </a:p>
          <a:p>
            <a:pPr lvl="1"/>
            <a:r>
              <a:rPr lang="en-US" dirty="0"/>
              <a:t>Black wire is ground (connect to Arduino Ground)</a:t>
            </a:r>
          </a:p>
          <a:p>
            <a:pPr lvl="1"/>
            <a:r>
              <a:rPr lang="en-US" dirty="0"/>
              <a:t>White wire is PWM signal from Arduino (connect to Pin 9)</a:t>
            </a:r>
          </a:p>
          <a:p>
            <a:pPr lvl="1"/>
            <a:r>
              <a:rPr lang="en-US" dirty="0"/>
              <a:t>Blue/Green/White wires are three phases of power to the Thruster. I matched colors but it doesn’t really matter, reversing two of them will reverse thruster direction</a:t>
            </a:r>
          </a:p>
        </p:txBody>
      </p:sp>
      <p:pic>
        <p:nvPicPr>
          <p:cNvPr id="9" name="Picture 8">
            <a:extLst>
              <a:ext uri="{FF2B5EF4-FFF2-40B4-BE49-F238E27FC236}">
                <a16:creationId xmlns:a16="http://schemas.microsoft.com/office/drawing/2014/main" id="{EA34FA17-D922-7F4C-0486-C05548B4E95F}"/>
              </a:ext>
            </a:extLst>
          </p:cNvPr>
          <p:cNvPicPr>
            <a:picLocks noChangeAspect="1"/>
          </p:cNvPicPr>
          <p:nvPr/>
        </p:nvPicPr>
        <p:blipFill rotWithShape="1">
          <a:blip r:embed="rId2">
            <a:extLst>
              <a:ext uri="{28A0092B-C50C-407E-A947-70E740481C1C}">
                <a14:useLocalDpi xmlns:a14="http://schemas.microsoft.com/office/drawing/2010/main" val="0"/>
              </a:ext>
            </a:extLst>
          </a:blip>
          <a:srcRect l="36965" t="26667" b="14074"/>
          <a:stretch/>
        </p:blipFill>
        <p:spPr>
          <a:xfrm>
            <a:off x="128478" y="2020711"/>
            <a:ext cx="6707498" cy="4727752"/>
          </a:xfrm>
          <a:prstGeom prst="rect">
            <a:avLst/>
          </a:prstGeom>
        </p:spPr>
      </p:pic>
      <p:sp>
        <p:nvSpPr>
          <p:cNvPr id="10" name="Arrow: Right 9">
            <a:extLst>
              <a:ext uri="{FF2B5EF4-FFF2-40B4-BE49-F238E27FC236}">
                <a16:creationId xmlns:a16="http://schemas.microsoft.com/office/drawing/2014/main" id="{8D8E693E-9B45-4576-30EC-DD6438144FE6}"/>
              </a:ext>
            </a:extLst>
          </p:cNvPr>
          <p:cNvSpPr/>
          <p:nvPr/>
        </p:nvSpPr>
        <p:spPr>
          <a:xfrm rot="10800000">
            <a:off x="4487332" y="5912598"/>
            <a:ext cx="564445" cy="598311"/>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row: Right 10">
            <a:extLst>
              <a:ext uri="{FF2B5EF4-FFF2-40B4-BE49-F238E27FC236}">
                <a16:creationId xmlns:a16="http://schemas.microsoft.com/office/drawing/2014/main" id="{0B5E36CB-D2F6-DEFB-10FB-DEE58195717D}"/>
              </a:ext>
            </a:extLst>
          </p:cNvPr>
          <p:cNvSpPr/>
          <p:nvPr/>
        </p:nvSpPr>
        <p:spPr>
          <a:xfrm rot="10800000">
            <a:off x="4205110" y="3942643"/>
            <a:ext cx="564445" cy="598311"/>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90608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67DCF-5DB5-D943-A0EE-29B7135B1D39}"/>
              </a:ext>
            </a:extLst>
          </p:cNvPr>
          <p:cNvSpPr>
            <a:spLocks noGrp="1"/>
          </p:cNvSpPr>
          <p:nvPr>
            <p:ph type="title"/>
          </p:nvPr>
        </p:nvSpPr>
        <p:spPr/>
        <p:txBody>
          <a:bodyPr/>
          <a:lstStyle/>
          <a:p>
            <a:r>
              <a:rPr lang="en-US" dirty="0"/>
              <a:t>Wiring Diagram</a:t>
            </a:r>
          </a:p>
        </p:txBody>
      </p:sp>
      <p:sp>
        <p:nvSpPr>
          <p:cNvPr id="3" name="Content Placeholder 2">
            <a:extLst>
              <a:ext uri="{FF2B5EF4-FFF2-40B4-BE49-F238E27FC236}">
                <a16:creationId xmlns:a16="http://schemas.microsoft.com/office/drawing/2014/main" id="{3722E5FB-539C-F3FC-E13D-D84208C1BC02}"/>
              </a:ext>
            </a:extLst>
          </p:cNvPr>
          <p:cNvSpPr>
            <a:spLocks noGrp="1"/>
          </p:cNvSpPr>
          <p:nvPr>
            <p:ph idx="1"/>
          </p:nvPr>
        </p:nvSpPr>
        <p:spPr>
          <a:xfrm>
            <a:off x="7044267" y="1392413"/>
            <a:ext cx="4828822" cy="5100461"/>
          </a:xfrm>
        </p:spPr>
        <p:txBody>
          <a:bodyPr>
            <a:normAutofit/>
          </a:bodyPr>
          <a:lstStyle/>
          <a:p>
            <a:r>
              <a:rPr lang="en-US" dirty="0"/>
              <a:t>Arduino Wiring</a:t>
            </a:r>
          </a:p>
          <a:p>
            <a:pPr lvl="1"/>
            <a:r>
              <a:rPr lang="en-US" dirty="0"/>
              <a:t>Power coming from rail to Arduino via barrel connector </a:t>
            </a:r>
          </a:p>
          <a:p>
            <a:pPr lvl="1"/>
            <a:r>
              <a:rPr lang="en-US" dirty="0"/>
              <a:t>(1) Ground and (2) Pin 9 to ESC</a:t>
            </a:r>
          </a:p>
          <a:p>
            <a:pPr lvl="1"/>
            <a:r>
              <a:rPr lang="en-US" dirty="0"/>
              <a:t>(3) Ground, (4) 5V, and (5) A0 (signal) to Potentiometer</a:t>
            </a:r>
          </a:p>
          <a:p>
            <a:pPr lvl="1"/>
            <a:r>
              <a:rPr lang="en-US" dirty="0"/>
              <a:t>(6) Ground, (7) Pin 7, and (8) Pin 8 to Mode Switch</a:t>
            </a:r>
          </a:p>
          <a:p>
            <a:pPr lvl="1"/>
            <a:r>
              <a:rPr lang="en-US" dirty="0"/>
              <a:t>(9) Ground, (10) 5V to FAN</a:t>
            </a:r>
          </a:p>
          <a:p>
            <a:r>
              <a:rPr lang="en-US" dirty="0"/>
              <a:t>Arduino is in case and epoxied to the top of the power supply</a:t>
            </a:r>
          </a:p>
        </p:txBody>
      </p:sp>
      <p:pic>
        <p:nvPicPr>
          <p:cNvPr id="5" name="Picture 4">
            <a:extLst>
              <a:ext uri="{FF2B5EF4-FFF2-40B4-BE49-F238E27FC236}">
                <a16:creationId xmlns:a16="http://schemas.microsoft.com/office/drawing/2014/main" id="{31CD3DDC-1E02-D2CA-FA4F-AA80F105CD32}"/>
              </a:ext>
            </a:extLst>
          </p:cNvPr>
          <p:cNvPicPr>
            <a:picLocks noChangeAspect="1"/>
          </p:cNvPicPr>
          <p:nvPr/>
        </p:nvPicPr>
        <p:blipFill rotWithShape="1">
          <a:blip r:embed="rId2">
            <a:extLst>
              <a:ext uri="{28A0092B-C50C-407E-A947-70E740481C1C}">
                <a14:useLocalDpi xmlns:a14="http://schemas.microsoft.com/office/drawing/2010/main" val="0"/>
              </a:ext>
            </a:extLst>
          </a:blip>
          <a:srcRect t="1975" b="28577"/>
          <a:stretch/>
        </p:blipFill>
        <p:spPr>
          <a:xfrm>
            <a:off x="575733" y="1323644"/>
            <a:ext cx="5979350" cy="5534356"/>
          </a:xfrm>
          <a:prstGeom prst="rect">
            <a:avLst/>
          </a:prstGeom>
        </p:spPr>
      </p:pic>
      <p:sp>
        <p:nvSpPr>
          <p:cNvPr id="10" name="Arrow: Right 9">
            <a:extLst>
              <a:ext uri="{FF2B5EF4-FFF2-40B4-BE49-F238E27FC236}">
                <a16:creationId xmlns:a16="http://schemas.microsoft.com/office/drawing/2014/main" id="{8D8E693E-9B45-4576-30EC-DD6438144FE6}"/>
              </a:ext>
            </a:extLst>
          </p:cNvPr>
          <p:cNvSpPr/>
          <p:nvPr/>
        </p:nvSpPr>
        <p:spPr>
          <a:xfrm rot="10800000">
            <a:off x="2551282" y="2166601"/>
            <a:ext cx="4921959" cy="305664"/>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75FE6EB0-3371-2621-08A2-997B70AA046B}"/>
              </a:ext>
            </a:extLst>
          </p:cNvPr>
          <p:cNvGrpSpPr/>
          <p:nvPr/>
        </p:nvGrpSpPr>
        <p:grpSpPr>
          <a:xfrm>
            <a:off x="3373675" y="4064968"/>
            <a:ext cx="682332" cy="400110"/>
            <a:chOff x="6762045" y="4718757"/>
            <a:chExt cx="682332" cy="400110"/>
          </a:xfrm>
        </p:grpSpPr>
        <p:sp>
          <p:nvSpPr>
            <p:cNvPr id="15" name="TextBox 14">
              <a:extLst>
                <a:ext uri="{FF2B5EF4-FFF2-40B4-BE49-F238E27FC236}">
                  <a16:creationId xmlns:a16="http://schemas.microsoft.com/office/drawing/2014/main" id="{641CC889-0590-9402-F9DA-CBE4EEBA9EEE}"/>
                </a:ext>
              </a:extLst>
            </p:cNvPr>
            <p:cNvSpPr txBox="1"/>
            <p:nvPr/>
          </p:nvSpPr>
          <p:spPr>
            <a:xfrm>
              <a:off x="6762045" y="4718757"/>
              <a:ext cx="282222" cy="400110"/>
            </a:xfrm>
            <a:prstGeom prst="rect">
              <a:avLst/>
            </a:prstGeom>
            <a:solidFill>
              <a:srgbClr val="FFFF00"/>
            </a:solidFill>
            <a:ln>
              <a:solidFill>
                <a:schemeClr val="tx1"/>
              </a:solidFill>
            </a:ln>
          </p:spPr>
          <p:txBody>
            <a:bodyPr wrap="square" rtlCol="0">
              <a:spAutoFit/>
            </a:bodyPr>
            <a:lstStyle/>
            <a:p>
              <a:r>
                <a:rPr lang="en-US" sz="2000" b="1" dirty="0">
                  <a:solidFill>
                    <a:srgbClr val="FF0000"/>
                  </a:solidFill>
                </a:rPr>
                <a:t>1</a:t>
              </a:r>
              <a:endParaRPr lang="en-US" sz="2400" b="1" dirty="0">
                <a:solidFill>
                  <a:srgbClr val="FF0000"/>
                </a:solidFill>
              </a:endParaRPr>
            </a:p>
          </p:txBody>
        </p:sp>
        <p:sp>
          <p:nvSpPr>
            <p:cNvPr id="16" name="Isosceles Triangle 15">
              <a:extLst>
                <a:ext uri="{FF2B5EF4-FFF2-40B4-BE49-F238E27FC236}">
                  <a16:creationId xmlns:a16="http://schemas.microsoft.com/office/drawing/2014/main" id="{50C65601-7601-08EA-3315-E14920D729D9}"/>
                </a:ext>
              </a:extLst>
            </p:cNvPr>
            <p:cNvSpPr/>
            <p:nvPr/>
          </p:nvSpPr>
          <p:spPr>
            <a:xfrm rot="5400000">
              <a:off x="7103211" y="4718757"/>
              <a:ext cx="282222" cy="400110"/>
            </a:xfrm>
            <a:prstGeom prst="triangl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Group 17">
            <a:extLst>
              <a:ext uri="{FF2B5EF4-FFF2-40B4-BE49-F238E27FC236}">
                <a16:creationId xmlns:a16="http://schemas.microsoft.com/office/drawing/2014/main" id="{43703A34-354C-9691-6950-D311A251A431}"/>
              </a:ext>
            </a:extLst>
          </p:cNvPr>
          <p:cNvGrpSpPr/>
          <p:nvPr/>
        </p:nvGrpSpPr>
        <p:grpSpPr>
          <a:xfrm>
            <a:off x="3401652" y="4618468"/>
            <a:ext cx="682332" cy="400110"/>
            <a:chOff x="6762045" y="4718757"/>
            <a:chExt cx="682332" cy="400110"/>
          </a:xfrm>
        </p:grpSpPr>
        <p:sp>
          <p:nvSpPr>
            <p:cNvPr id="19" name="TextBox 18">
              <a:extLst>
                <a:ext uri="{FF2B5EF4-FFF2-40B4-BE49-F238E27FC236}">
                  <a16:creationId xmlns:a16="http://schemas.microsoft.com/office/drawing/2014/main" id="{665F3A78-188C-2E73-05A6-E9021497C77A}"/>
                </a:ext>
              </a:extLst>
            </p:cNvPr>
            <p:cNvSpPr txBox="1"/>
            <p:nvPr/>
          </p:nvSpPr>
          <p:spPr>
            <a:xfrm>
              <a:off x="6762045" y="4718757"/>
              <a:ext cx="282222" cy="400110"/>
            </a:xfrm>
            <a:prstGeom prst="rect">
              <a:avLst/>
            </a:prstGeom>
            <a:solidFill>
              <a:srgbClr val="FFFF00"/>
            </a:solidFill>
            <a:ln>
              <a:solidFill>
                <a:schemeClr val="tx1"/>
              </a:solidFill>
            </a:ln>
          </p:spPr>
          <p:txBody>
            <a:bodyPr wrap="square" rtlCol="0">
              <a:spAutoFit/>
            </a:bodyPr>
            <a:lstStyle/>
            <a:p>
              <a:r>
                <a:rPr lang="en-US" sz="2000" b="1" dirty="0">
                  <a:solidFill>
                    <a:srgbClr val="FF0000"/>
                  </a:solidFill>
                </a:rPr>
                <a:t>2</a:t>
              </a:r>
              <a:endParaRPr lang="en-US" sz="2400" b="1" dirty="0">
                <a:solidFill>
                  <a:srgbClr val="FF0000"/>
                </a:solidFill>
              </a:endParaRPr>
            </a:p>
          </p:txBody>
        </p:sp>
        <p:sp>
          <p:nvSpPr>
            <p:cNvPr id="20" name="Isosceles Triangle 19">
              <a:extLst>
                <a:ext uri="{FF2B5EF4-FFF2-40B4-BE49-F238E27FC236}">
                  <a16:creationId xmlns:a16="http://schemas.microsoft.com/office/drawing/2014/main" id="{7A8DE6AC-D300-5A35-895E-8D0C3EE2D452}"/>
                </a:ext>
              </a:extLst>
            </p:cNvPr>
            <p:cNvSpPr/>
            <p:nvPr/>
          </p:nvSpPr>
          <p:spPr>
            <a:xfrm rot="5400000">
              <a:off x="7103211" y="4718757"/>
              <a:ext cx="282222" cy="400110"/>
            </a:xfrm>
            <a:prstGeom prst="triangl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A6F84929-2F3D-0721-8C58-D9A4BFD8A067}"/>
              </a:ext>
            </a:extLst>
          </p:cNvPr>
          <p:cNvGrpSpPr/>
          <p:nvPr/>
        </p:nvGrpSpPr>
        <p:grpSpPr>
          <a:xfrm>
            <a:off x="1565050" y="4818084"/>
            <a:ext cx="682332" cy="400110"/>
            <a:chOff x="6762045" y="4718757"/>
            <a:chExt cx="682332" cy="400110"/>
          </a:xfrm>
        </p:grpSpPr>
        <p:sp>
          <p:nvSpPr>
            <p:cNvPr id="22" name="TextBox 21">
              <a:extLst>
                <a:ext uri="{FF2B5EF4-FFF2-40B4-BE49-F238E27FC236}">
                  <a16:creationId xmlns:a16="http://schemas.microsoft.com/office/drawing/2014/main" id="{6FEEFB9E-CA71-344C-1414-BA97D6AB7CDD}"/>
                </a:ext>
              </a:extLst>
            </p:cNvPr>
            <p:cNvSpPr txBox="1"/>
            <p:nvPr/>
          </p:nvSpPr>
          <p:spPr>
            <a:xfrm>
              <a:off x="6762045" y="4718757"/>
              <a:ext cx="282222" cy="400110"/>
            </a:xfrm>
            <a:prstGeom prst="rect">
              <a:avLst/>
            </a:prstGeom>
            <a:solidFill>
              <a:srgbClr val="FFFF00"/>
            </a:solidFill>
            <a:ln>
              <a:solidFill>
                <a:schemeClr val="tx1"/>
              </a:solidFill>
            </a:ln>
          </p:spPr>
          <p:txBody>
            <a:bodyPr wrap="square" rtlCol="0">
              <a:spAutoFit/>
            </a:bodyPr>
            <a:lstStyle/>
            <a:p>
              <a:r>
                <a:rPr lang="en-US" sz="2000" b="1" dirty="0">
                  <a:solidFill>
                    <a:srgbClr val="FF0000"/>
                  </a:solidFill>
                </a:rPr>
                <a:t>3</a:t>
              </a:r>
              <a:endParaRPr lang="en-US" sz="2400" b="1" dirty="0">
                <a:solidFill>
                  <a:srgbClr val="FF0000"/>
                </a:solidFill>
              </a:endParaRPr>
            </a:p>
          </p:txBody>
        </p:sp>
        <p:sp>
          <p:nvSpPr>
            <p:cNvPr id="23" name="Isosceles Triangle 22">
              <a:extLst>
                <a:ext uri="{FF2B5EF4-FFF2-40B4-BE49-F238E27FC236}">
                  <a16:creationId xmlns:a16="http://schemas.microsoft.com/office/drawing/2014/main" id="{0DA1557E-5543-1165-3248-DD9A7BB1B226}"/>
                </a:ext>
              </a:extLst>
            </p:cNvPr>
            <p:cNvSpPr/>
            <p:nvPr/>
          </p:nvSpPr>
          <p:spPr>
            <a:xfrm rot="5400000">
              <a:off x="7103211" y="4718757"/>
              <a:ext cx="282222" cy="400110"/>
            </a:xfrm>
            <a:prstGeom prst="triangl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4" name="Group 23">
            <a:extLst>
              <a:ext uri="{FF2B5EF4-FFF2-40B4-BE49-F238E27FC236}">
                <a16:creationId xmlns:a16="http://schemas.microsoft.com/office/drawing/2014/main" id="{5A99D160-6336-CA71-E59D-87C76F4F5F27}"/>
              </a:ext>
            </a:extLst>
          </p:cNvPr>
          <p:cNvGrpSpPr/>
          <p:nvPr/>
        </p:nvGrpSpPr>
        <p:grpSpPr>
          <a:xfrm rot="1212142">
            <a:off x="1696036" y="4508242"/>
            <a:ext cx="682332" cy="400110"/>
            <a:chOff x="6762045" y="4718757"/>
            <a:chExt cx="682332" cy="400110"/>
          </a:xfrm>
        </p:grpSpPr>
        <p:sp>
          <p:nvSpPr>
            <p:cNvPr id="25" name="TextBox 24">
              <a:extLst>
                <a:ext uri="{FF2B5EF4-FFF2-40B4-BE49-F238E27FC236}">
                  <a16:creationId xmlns:a16="http://schemas.microsoft.com/office/drawing/2014/main" id="{CEAE7007-3940-5CCF-B5DB-99939EC53CDB}"/>
                </a:ext>
              </a:extLst>
            </p:cNvPr>
            <p:cNvSpPr txBox="1"/>
            <p:nvPr/>
          </p:nvSpPr>
          <p:spPr>
            <a:xfrm>
              <a:off x="6762045" y="4718757"/>
              <a:ext cx="282222" cy="400110"/>
            </a:xfrm>
            <a:prstGeom prst="rect">
              <a:avLst/>
            </a:prstGeom>
            <a:solidFill>
              <a:srgbClr val="FFFF00"/>
            </a:solidFill>
            <a:ln>
              <a:solidFill>
                <a:schemeClr val="tx1"/>
              </a:solidFill>
            </a:ln>
          </p:spPr>
          <p:txBody>
            <a:bodyPr wrap="square" rtlCol="0">
              <a:spAutoFit/>
            </a:bodyPr>
            <a:lstStyle/>
            <a:p>
              <a:r>
                <a:rPr lang="en-US" sz="2000" b="1" dirty="0">
                  <a:solidFill>
                    <a:srgbClr val="FF0000"/>
                  </a:solidFill>
                </a:rPr>
                <a:t>4</a:t>
              </a:r>
              <a:endParaRPr lang="en-US" sz="2400" b="1" dirty="0">
                <a:solidFill>
                  <a:srgbClr val="FF0000"/>
                </a:solidFill>
              </a:endParaRPr>
            </a:p>
          </p:txBody>
        </p:sp>
        <p:sp>
          <p:nvSpPr>
            <p:cNvPr id="26" name="Isosceles Triangle 25">
              <a:extLst>
                <a:ext uri="{FF2B5EF4-FFF2-40B4-BE49-F238E27FC236}">
                  <a16:creationId xmlns:a16="http://schemas.microsoft.com/office/drawing/2014/main" id="{63CCEE52-67F2-0A4C-BE64-6540E312F5EA}"/>
                </a:ext>
              </a:extLst>
            </p:cNvPr>
            <p:cNvSpPr/>
            <p:nvPr/>
          </p:nvSpPr>
          <p:spPr>
            <a:xfrm rot="5400000">
              <a:off x="7103211" y="4718757"/>
              <a:ext cx="282222" cy="400110"/>
            </a:xfrm>
            <a:prstGeom prst="triangl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7" name="Group 26">
            <a:extLst>
              <a:ext uri="{FF2B5EF4-FFF2-40B4-BE49-F238E27FC236}">
                <a16:creationId xmlns:a16="http://schemas.microsoft.com/office/drawing/2014/main" id="{6C31CE54-754A-BC4B-2504-BEC5150FC99E}"/>
              </a:ext>
            </a:extLst>
          </p:cNvPr>
          <p:cNvGrpSpPr/>
          <p:nvPr/>
        </p:nvGrpSpPr>
        <p:grpSpPr>
          <a:xfrm>
            <a:off x="1642588" y="5384334"/>
            <a:ext cx="682332" cy="400110"/>
            <a:chOff x="6762045" y="4718757"/>
            <a:chExt cx="682332" cy="400110"/>
          </a:xfrm>
        </p:grpSpPr>
        <p:sp>
          <p:nvSpPr>
            <p:cNvPr id="28" name="TextBox 27">
              <a:extLst>
                <a:ext uri="{FF2B5EF4-FFF2-40B4-BE49-F238E27FC236}">
                  <a16:creationId xmlns:a16="http://schemas.microsoft.com/office/drawing/2014/main" id="{18EDA4E4-CC34-7FD8-E6ED-04BF3D26E23F}"/>
                </a:ext>
              </a:extLst>
            </p:cNvPr>
            <p:cNvSpPr txBox="1"/>
            <p:nvPr/>
          </p:nvSpPr>
          <p:spPr>
            <a:xfrm>
              <a:off x="6762045" y="4718757"/>
              <a:ext cx="282222" cy="400110"/>
            </a:xfrm>
            <a:prstGeom prst="rect">
              <a:avLst/>
            </a:prstGeom>
            <a:solidFill>
              <a:srgbClr val="FFFF00"/>
            </a:solidFill>
            <a:ln>
              <a:solidFill>
                <a:schemeClr val="tx1"/>
              </a:solidFill>
            </a:ln>
          </p:spPr>
          <p:txBody>
            <a:bodyPr wrap="square" rtlCol="0">
              <a:spAutoFit/>
            </a:bodyPr>
            <a:lstStyle/>
            <a:p>
              <a:r>
                <a:rPr lang="en-US" sz="2000" b="1" dirty="0">
                  <a:solidFill>
                    <a:srgbClr val="FF0000"/>
                  </a:solidFill>
                </a:rPr>
                <a:t>5</a:t>
              </a:r>
              <a:endParaRPr lang="en-US" sz="2400" b="1" dirty="0">
                <a:solidFill>
                  <a:srgbClr val="FF0000"/>
                </a:solidFill>
              </a:endParaRPr>
            </a:p>
          </p:txBody>
        </p:sp>
        <p:sp>
          <p:nvSpPr>
            <p:cNvPr id="29" name="Isosceles Triangle 28">
              <a:extLst>
                <a:ext uri="{FF2B5EF4-FFF2-40B4-BE49-F238E27FC236}">
                  <a16:creationId xmlns:a16="http://schemas.microsoft.com/office/drawing/2014/main" id="{D5CB3FE1-5D00-4D3A-A8D0-6A05239564E5}"/>
                </a:ext>
              </a:extLst>
            </p:cNvPr>
            <p:cNvSpPr/>
            <p:nvPr/>
          </p:nvSpPr>
          <p:spPr>
            <a:xfrm rot="5400000">
              <a:off x="7103211" y="4718757"/>
              <a:ext cx="282222" cy="400110"/>
            </a:xfrm>
            <a:prstGeom prst="triangl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3" name="Group 32">
            <a:extLst>
              <a:ext uri="{FF2B5EF4-FFF2-40B4-BE49-F238E27FC236}">
                <a16:creationId xmlns:a16="http://schemas.microsoft.com/office/drawing/2014/main" id="{2ACD55EA-47F6-A8B7-9E67-A1D859BD3448}"/>
              </a:ext>
            </a:extLst>
          </p:cNvPr>
          <p:cNvGrpSpPr/>
          <p:nvPr/>
        </p:nvGrpSpPr>
        <p:grpSpPr>
          <a:xfrm rot="1356364">
            <a:off x="2465112" y="5126120"/>
            <a:ext cx="793630" cy="400110"/>
            <a:chOff x="6242756" y="5379544"/>
            <a:chExt cx="793630" cy="400110"/>
          </a:xfrm>
        </p:grpSpPr>
        <p:sp>
          <p:nvSpPr>
            <p:cNvPr id="31" name="TextBox 30">
              <a:extLst>
                <a:ext uri="{FF2B5EF4-FFF2-40B4-BE49-F238E27FC236}">
                  <a16:creationId xmlns:a16="http://schemas.microsoft.com/office/drawing/2014/main" id="{F33754B3-4D7F-8EFE-60DA-539AB5522B10}"/>
                </a:ext>
              </a:extLst>
            </p:cNvPr>
            <p:cNvSpPr txBox="1"/>
            <p:nvPr/>
          </p:nvSpPr>
          <p:spPr>
            <a:xfrm>
              <a:off x="6754164" y="5379544"/>
              <a:ext cx="282222" cy="400110"/>
            </a:xfrm>
            <a:prstGeom prst="rect">
              <a:avLst/>
            </a:prstGeom>
            <a:solidFill>
              <a:srgbClr val="FFFF00"/>
            </a:solidFill>
            <a:ln>
              <a:solidFill>
                <a:schemeClr val="tx1"/>
              </a:solidFill>
            </a:ln>
          </p:spPr>
          <p:txBody>
            <a:bodyPr wrap="square" rtlCol="0">
              <a:spAutoFit/>
            </a:bodyPr>
            <a:lstStyle/>
            <a:p>
              <a:r>
                <a:rPr lang="en-US" sz="2000" b="1" dirty="0">
                  <a:solidFill>
                    <a:srgbClr val="FF0000"/>
                  </a:solidFill>
                </a:rPr>
                <a:t>6</a:t>
              </a:r>
              <a:endParaRPr lang="en-US" sz="2400" b="1" dirty="0">
                <a:solidFill>
                  <a:srgbClr val="FF0000"/>
                </a:solidFill>
              </a:endParaRPr>
            </a:p>
          </p:txBody>
        </p:sp>
        <p:sp>
          <p:nvSpPr>
            <p:cNvPr id="32" name="Isosceles Triangle 31">
              <a:extLst>
                <a:ext uri="{FF2B5EF4-FFF2-40B4-BE49-F238E27FC236}">
                  <a16:creationId xmlns:a16="http://schemas.microsoft.com/office/drawing/2014/main" id="{686B0BF8-F228-53D5-6AA1-C81F5A1989AD}"/>
                </a:ext>
              </a:extLst>
            </p:cNvPr>
            <p:cNvSpPr/>
            <p:nvPr/>
          </p:nvSpPr>
          <p:spPr>
            <a:xfrm rot="5400000" flipV="1">
              <a:off x="6357349" y="5323895"/>
              <a:ext cx="282222" cy="511408"/>
            </a:xfrm>
            <a:prstGeom prst="triangl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33">
            <a:extLst>
              <a:ext uri="{FF2B5EF4-FFF2-40B4-BE49-F238E27FC236}">
                <a16:creationId xmlns:a16="http://schemas.microsoft.com/office/drawing/2014/main" id="{5EB25F4D-D5DB-24CD-FA22-DB4F1FDB28D6}"/>
              </a:ext>
            </a:extLst>
          </p:cNvPr>
          <p:cNvGrpSpPr/>
          <p:nvPr/>
        </p:nvGrpSpPr>
        <p:grpSpPr>
          <a:xfrm rot="1356364">
            <a:off x="4188758" y="5156840"/>
            <a:ext cx="793630" cy="400110"/>
            <a:chOff x="6242756" y="5379544"/>
            <a:chExt cx="793630" cy="400110"/>
          </a:xfrm>
        </p:grpSpPr>
        <p:sp>
          <p:nvSpPr>
            <p:cNvPr id="35" name="TextBox 34">
              <a:extLst>
                <a:ext uri="{FF2B5EF4-FFF2-40B4-BE49-F238E27FC236}">
                  <a16:creationId xmlns:a16="http://schemas.microsoft.com/office/drawing/2014/main" id="{AB99F06B-8E8A-A5BC-0402-BC7C78A84543}"/>
                </a:ext>
              </a:extLst>
            </p:cNvPr>
            <p:cNvSpPr txBox="1"/>
            <p:nvPr/>
          </p:nvSpPr>
          <p:spPr>
            <a:xfrm>
              <a:off x="6754164" y="5379544"/>
              <a:ext cx="282222" cy="400110"/>
            </a:xfrm>
            <a:prstGeom prst="rect">
              <a:avLst/>
            </a:prstGeom>
            <a:solidFill>
              <a:srgbClr val="FFFF00"/>
            </a:solidFill>
            <a:ln>
              <a:solidFill>
                <a:schemeClr val="tx1"/>
              </a:solidFill>
            </a:ln>
          </p:spPr>
          <p:txBody>
            <a:bodyPr wrap="square" rtlCol="0">
              <a:spAutoFit/>
            </a:bodyPr>
            <a:lstStyle/>
            <a:p>
              <a:r>
                <a:rPr lang="en-US" sz="2000" b="1" dirty="0">
                  <a:solidFill>
                    <a:srgbClr val="FF0000"/>
                  </a:solidFill>
                </a:rPr>
                <a:t>7</a:t>
              </a:r>
              <a:endParaRPr lang="en-US" sz="2400" b="1" dirty="0">
                <a:solidFill>
                  <a:srgbClr val="FF0000"/>
                </a:solidFill>
              </a:endParaRPr>
            </a:p>
          </p:txBody>
        </p:sp>
        <p:sp>
          <p:nvSpPr>
            <p:cNvPr id="36" name="Isosceles Triangle 35">
              <a:extLst>
                <a:ext uri="{FF2B5EF4-FFF2-40B4-BE49-F238E27FC236}">
                  <a16:creationId xmlns:a16="http://schemas.microsoft.com/office/drawing/2014/main" id="{811C71E3-8096-A544-FC7A-AE8277C5494D}"/>
                </a:ext>
              </a:extLst>
            </p:cNvPr>
            <p:cNvSpPr/>
            <p:nvPr/>
          </p:nvSpPr>
          <p:spPr>
            <a:xfrm rot="5400000" flipV="1">
              <a:off x="6357349" y="5323895"/>
              <a:ext cx="282222" cy="511408"/>
            </a:xfrm>
            <a:prstGeom prst="triangl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7" name="Group 36">
            <a:extLst>
              <a:ext uri="{FF2B5EF4-FFF2-40B4-BE49-F238E27FC236}">
                <a16:creationId xmlns:a16="http://schemas.microsoft.com/office/drawing/2014/main" id="{FAB2067B-E2BB-3D7D-2B0D-02771FD1D732}"/>
              </a:ext>
            </a:extLst>
          </p:cNvPr>
          <p:cNvGrpSpPr/>
          <p:nvPr/>
        </p:nvGrpSpPr>
        <p:grpSpPr>
          <a:xfrm>
            <a:off x="4177110" y="4813806"/>
            <a:ext cx="793630" cy="400110"/>
            <a:chOff x="6242756" y="5379544"/>
            <a:chExt cx="793630" cy="400110"/>
          </a:xfrm>
        </p:grpSpPr>
        <p:sp>
          <p:nvSpPr>
            <p:cNvPr id="38" name="TextBox 37">
              <a:extLst>
                <a:ext uri="{FF2B5EF4-FFF2-40B4-BE49-F238E27FC236}">
                  <a16:creationId xmlns:a16="http://schemas.microsoft.com/office/drawing/2014/main" id="{A39067B4-7613-54C5-1257-574D90664662}"/>
                </a:ext>
              </a:extLst>
            </p:cNvPr>
            <p:cNvSpPr txBox="1"/>
            <p:nvPr/>
          </p:nvSpPr>
          <p:spPr>
            <a:xfrm>
              <a:off x="6754164" y="5379544"/>
              <a:ext cx="282222" cy="400110"/>
            </a:xfrm>
            <a:prstGeom prst="rect">
              <a:avLst/>
            </a:prstGeom>
            <a:solidFill>
              <a:srgbClr val="FFFF00"/>
            </a:solidFill>
            <a:ln>
              <a:solidFill>
                <a:schemeClr val="tx1"/>
              </a:solidFill>
            </a:ln>
          </p:spPr>
          <p:txBody>
            <a:bodyPr wrap="square" rtlCol="0">
              <a:spAutoFit/>
            </a:bodyPr>
            <a:lstStyle/>
            <a:p>
              <a:r>
                <a:rPr lang="en-US" sz="2000" b="1" dirty="0">
                  <a:solidFill>
                    <a:srgbClr val="FF0000"/>
                  </a:solidFill>
                </a:rPr>
                <a:t>8</a:t>
              </a:r>
              <a:endParaRPr lang="en-US" sz="2400" b="1" dirty="0">
                <a:solidFill>
                  <a:srgbClr val="FF0000"/>
                </a:solidFill>
              </a:endParaRPr>
            </a:p>
          </p:txBody>
        </p:sp>
        <p:sp>
          <p:nvSpPr>
            <p:cNvPr id="39" name="Isosceles Triangle 38">
              <a:extLst>
                <a:ext uri="{FF2B5EF4-FFF2-40B4-BE49-F238E27FC236}">
                  <a16:creationId xmlns:a16="http://schemas.microsoft.com/office/drawing/2014/main" id="{657E1B44-7763-2733-56A4-36695A3793A9}"/>
                </a:ext>
              </a:extLst>
            </p:cNvPr>
            <p:cNvSpPr/>
            <p:nvPr/>
          </p:nvSpPr>
          <p:spPr>
            <a:xfrm rot="5400000" flipV="1">
              <a:off x="6357349" y="5323895"/>
              <a:ext cx="282222" cy="511408"/>
            </a:xfrm>
            <a:prstGeom prst="triangl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0" name="Group 39">
            <a:extLst>
              <a:ext uri="{FF2B5EF4-FFF2-40B4-BE49-F238E27FC236}">
                <a16:creationId xmlns:a16="http://schemas.microsoft.com/office/drawing/2014/main" id="{BA78B5B8-3C4E-1BA8-0A6C-EE8F612A5821}"/>
              </a:ext>
            </a:extLst>
          </p:cNvPr>
          <p:cNvGrpSpPr/>
          <p:nvPr/>
        </p:nvGrpSpPr>
        <p:grpSpPr>
          <a:xfrm>
            <a:off x="2249071" y="3786050"/>
            <a:ext cx="793630" cy="400110"/>
            <a:chOff x="6242756" y="5379544"/>
            <a:chExt cx="793630" cy="400110"/>
          </a:xfrm>
        </p:grpSpPr>
        <p:sp>
          <p:nvSpPr>
            <p:cNvPr id="41" name="TextBox 40">
              <a:extLst>
                <a:ext uri="{FF2B5EF4-FFF2-40B4-BE49-F238E27FC236}">
                  <a16:creationId xmlns:a16="http://schemas.microsoft.com/office/drawing/2014/main" id="{250ABC93-9941-87B5-81A7-E510CA802139}"/>
                </a:ext>
              </a:extLst>
            </p:cNvPr>
            <p:cNvSpPr txBox="1"/>
            <p:nvPr/>
          </p:nvSpPr>
          <p:spPr>
            <a:xfrm>
              <a:off x="6754164" y="5379544"/>
              <a:ext cx="282222" cy="400110"/>
            </a:xfrm>
            <a:prstGeom prst="rect">
              <a:avLst/>
            </a:prstGeom>
            <a:solidFill>
              <a:srgbClr val="FFFF00"/>
            </a:solidFill>
            <a:ln>
              <a:solidFill>
                <a:schemeClr val="tx1"/>
              </a:solidFill>
            </a:ln>
          </p:spPr>
          <p:txBody>
            <a:bodyPr wrap="square" rtlCol="0">
              <a:spAutoFit/>
            </a:bodyPr>
            <a:lstStyle/>
            <a:p>
              <a:r>
                <a:rPr lang="en-US" sz="2000" b="1" dirty="0">
                  <a:solidFill>
                    <a:srgbClr val="FF0000"/>
                  </a:solidFill>
                </a:rPr>
                <a:t>9</a:t>
              </a:r>
              <a:endParaRPr lang="en-US" sz="2400" b="1" dirty="0">
                <a:solidFill>
                  <a:srgbClr val="FF0000"/>
                </a:solidFill>
              </a:endParaRPr>
            </a:p>
          </p:txBody>
        </p:sp>
        <p:sp>
          <p:nvSpPr>
            <p:cNvPr id="42" name="Isosceles Triangle 41">
              <a:extLst>
                <a:ext uri="{FF2B5EF4-FFF2-40B4-BE49-F238E27FC236}">
                  <a16:creationId xmlns:a16="http://schemas.microsoft.com/office/drawing/2014/main" id="{285F6F4B-4C37-188A-501F-AC5CB772C38D}"/>
                </a:ext>
              </a:extLst>
            </p:cNvPr>
            <p:cNvSpPr/>
            <p:nvPr/>
          </p:nvSpPr>
          <p:spPr>
            <a:xfrm rot="5400000" flipV="1">
              <a:off x="6357349" y="5323895"/>
              <a:ext cx="282222" cy="511408"/>
            </a:xfrm>
            <a:prstGeom prst="triangl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43" name="Group 42">
            <a:extLst>
              <a:ext uri="{FF2B5EF4-FFF2-40B4-BE49-F238E27FC236}">
                <a16:creationId xmlns:a16="http://schemas.microsoft.com/office/drawing/2014/main" id="{C8191D62-A80A-BDDB-B9CB-47438D316181}"/>
              </a:ext>
            </a:extLst>
          </p:cNvPr>
          <p:cNvGrpSpPr/>
          <p:nvPr/>
        </p:nvGrpSpPr>
        <p:grpSpPr>
          <a:xfrm>
            <a:off x="4268741" y="4313553"/>
            <a:ext cx="1022816" cy="400110"/>
            <a:chOff x="6242756" y="5379544"/>
            <a:chExt cx="1022816" cy="400110"/>
          </a:xfrm>
        </p:grpSpPr>
        <p:sp>
          <p:nvSpPr>
            <p:cNvPr id="44" name="TextBox 43">
              <a:extLst>
                <a:ext uri="{FF2B5EF4-FFF2-40B4-BE49-F238E27FC236}">
                  <a16:creationId xmlns:a16="http://schemas.microsoft.com/office/drawing/2014/main" id="{874ECEBB-5F48-3806-5807-3AC5A56F9385}"/>
                </a:ext>
              </a:extLst>
            </p:cNvPr>
            <p:cNvSpPr txBox="1"/>
            <p:nvPr/>
          </p:nvSpPr>
          <p:spPr>
            <a:xfrm>
              <a:off x="6754164" y="5379544"/>
              <a:ext cx="511408" cy="400110"/>
            </a:xfrm>
            <a:prstGeom prst="rect">
              <a:avLst/>
            </a:prstGeom>
            <a:solidFill>
              <a:srgbClr val="FFFF00"/>
            </a:solidFill>
            <a:ln>
              <a:solidFill>
                <a:schemeClr val="tx1"/>
              </a:solidFill>
            </a:ln>
          </p:spPr>
          <p:txBody>
            <a:bodyPr wrap="square" rtlCol="0">
              <a:spAutoFit/>
            </a:bodyPr>
            <a:lstStyle/>
            <a:p>
              <a:r>
                <a:rPr lang="en-US" sz="2000" b="1" dirty="0">
                  <a:solidFill>
                    <a:srgbClr val="FF0000"/>
                  </a:solidFill>
                </a:rPr>
                <a:t>10</a:t>
              </a:r>
              <a:endParaRPr lang="en-US" sz="2400" b="1" dirty="0">
                <a:solidFill>
                  <a:srgbClr val="FF0000"/>
                </a:solidFill>
              </a:endParaRPr>
            </a:p>
          </p:txBody>
        </p:sp>
        <p:sp>
          <p:nvSpPr>
            <p:cNvPr id="45" name="Isosceles Triangle 44">
              <a:extLst>
                <a:ext uri="{FF2B5EF4-FFF2-40B4-BE49-F238E27FC236}">
                  <a16:creationId xmlns:a16="http://schemas.microsoft.com/office/drawing/2014/main" id="{939B1344-4141-BCF4-5DE8-15E0C72BCADA}"/>
                </a:ext>
              </a:extLst>
            </p:cNvPr>
            <p:cNvSpPr/>
            <p:nvPr/>
          </p:nvSpPr>
          <p:spPr>
            <a:xfrm rot="5400000" flipV="1">
              <a:off x="6357349" y="5323895"/>
              <a:ext cx="282222" cy="511408"/>
            </a:xfrm>
            <a:prstGeom prst="triangl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286277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67DCF-5DB5-D943-A0EE-29B7135B1D39}"/>
              </a:ext>
            </a:extLst>
          </p:cNvPr>
          <p:cNvSpPr>
            <a:spLocks noGrp="1"/>
          </p:cNvSpPr>
          <p:nvPr>
            <p:ph type="title"/>
          </p:nvPr>
        </p:nvSpPr>
        <p:spPr/>
        <p:txBody>
          <a:bodyPr/>
          <a:lstStyle/>
          <a:p>
            <a:r>
              <a:rPr lang="en-US" dirty="0"/>
              <a:t>Wiring Diagram</a:t>
            </a:r>
          </a:p>
        </p:txBody>
      </p:sp>
      <p:sp>
        <p:nvSpPr>
          <p:cNvPr id="3" name="Content Placeholder 2">
            <a:extLst>
              <a:ext uri="{FF2B5EF4-FFF2-40B4-BE49-F238E27FC236}">
                <a16:creationId xmlns:a16="http://schemas.microsoft.com/office/drawing/2014/main" id="{3722E5FB-539C-F3FC-E13D-D84208C1BC02}"/>
              </a:ext>
            </a:extLst>
          </p:cNvPr>
          <p:cNvSpPr>
            <a:spLocks noGrp="1"/>
          </p:cNvSpPr>
          <p:nvPr>
            <p:ph idx="1"/>
          </p:nvPr>
        </p:nvSpPr>
        <p:spPr>
          <a:xfrm>
            <a:off x="124178" y="1550458"/>
            <a:ext cx="4828822" cy="5100461"/>
          </a:xfrm>
        </p:spPr>
        <p:txBody>
          <a:bodyPr>
            <a:normAutofit/>
          </a:bodyPr>
          <a:lstStyle/>
          <a:p>
            <a:r>
              <a:rPr lang="en-US" dirty="0"/>
              <a:t>Wires to Back Wall of Box</a:t>
            </a:r>
          </a:p>
          <a:p>
            <a:pPr lvl="1"/>
            <a:r>
              <a:rPr lang="en-US" dirty="0"/>
              <a:t>3 Way Switch</a:t>
            </a:r>
          </a:p>
          <a:p>
            <a:pPr lvl="2"/>
            <a:r>
              <a:rPr lang="en-US" dirty="0"/>
              <a:t>Middle is ground from Arduino </a:t>
            </a:r>
          </a:p>
          <a:p>
            <a:pPr lvl="2"/>
            <a:r>
              <a:rPr lang="en-US" dirty="0"/>
              <a:t>Left is Pin 7 from Arduino (Ramp Up/Down)</a:t>
            </a:r>
          </a:p>
          <a:p>
            <a:pPr lvl="2"/>
            <a:r>
              <a:rPr lang="en-US" dirty="0"/>
              <a:t>Right is Pin 8 from Arduino (Random Flow)</a:t>
            </a:r>
          </a:p>
          <a:p>
            <a:pPr lvl="1"/>
            <a:r>
              <a:rPr lang="en-US" dirty="0"/>
              <a:t>Potentiometer</a:t>
            </a:r>
          </a:p>
          <a:p>
            <a:pPr lvl="2"/>
            <a:r>
              <a:rPr lang="en-US" dirty="0"/>
              <a:t>Wired as indicated on previous slide to Arduino</a:t>
            </a:r>
          </a:p>
          <a:p>
            <a:pPr lvl="1"/>
            <a:r>
              <a:rPr lang="en-US" dirty="0"/>
              <a:t>T200 Power out (top right)</a:t>
            </a:r>
          </a:p>
          <a:p>
            <a:pPr lvl="1"/>
            <a:r>
              <a:rPr lang="en-US" dirty="0"/>
              <a:t>120V Power In (bottom Right)</a:t>
            </a:r>
          </a:p>
        </p:txBody>
      </p:sp>
      <p:pic>
        <p:nvPicPr>
          <p:cNvPr id="5" name="Picture 4">
            <a:extLst>
              <a:ext uri="{FF2B5EF4-FFF2-40B4-BE49-F238E27FC236}">
                <a16:creationId xmlns:a16="http://schemas.microsoft.com/office/drawing/2014/main" id="{7B891650-3045-2F7A-FC18-95A6F749D45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46282" y="0"/>
            <a:ext cx="5145718" cy="6858000"/>
          </a:xfrm>
          <a:prstGeom prst="rect">
            <a:avLst/>
          </a:prstGeom>
        </p:spPr>
      </p:pic>
    </p:spTree>
    <p:extLst>
      <p:ext uri="{BB962C8B-B14F-4D97-AF65-F5344CB8AC3E}">
        <p14:creationId xmlns:p14="http://schemas.microsoft.com/office/powerpoint/2010/main" val="26209707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67DCF-5DB5-D943-A0EE-29B7135B1D39}"/>
              </a:ext>
            </a:extLst>
          </p:cNvPr>
          <p:cNvSpPr>
            <a:spLocks noGrp="1"/>
          </p:cNvSpPr>
          <p:nvPr>
            <p:ph type="title"/>
          </p:nvPr>
        </p:nvSpPr>
        <p:spPr/>
        <p:txBody>
          <a:bodyPr/>
          <a:lstStyle/>
          <a:p>
            <a:r>
              <a:rPr lang="en-US" dirty="0"/>
              <a:t>Resources</a:t>
            </a:r>
          </a:p>
        </p:txBody>
      </p:sp>
      <p:sp>
        <p:nvSpPr>
          <p:cNvPr id="3" name="Content Placeholder 2">
            <a:extLst>
              <a:ext uri="{FF2B5EF4-FFF2-40B4-BE49-F238E27FC236}">
                <a16:creationId xmlns:a16="http://schemas.microsoft.com/office/drawing/2014/main" id="{3722E5FB-539C-F3FC-E13D-D84208C1BC02}"/>
              </a:ext>
            </a:extLst>
          </p:cNvPr>
          <p:cNvSpPr>
            <a:spLocks noGrp="1"/>
          </p:cNvSpPr>
          <p:nvPr>
            <p:ph idx="1"/>
          </p:nvPr>
        </p:nvSpPr>
        <p:spPr>
          <a:xfrm>
            <a:off x="124178" y="1550458"/>
            <a:ext cx="4828822" cy="5100461"/>
          </a:xfrm>
        </p:spPr>
        <p:txBody>
          <a:bodyPr>
            <a:normAutofit/>
          </a:bodyPr>
          <a:lstStyle/>
          <a:p>
            <a:r>
              <a:rPr lang="en-US" dirty="0">
                <a:hlinkClick r:id="rId2"/>
              </a:rPr>
              <a:t>YouTube video</a:t>
            </a:r>
            <a:r>
              <a:rPr lang="en-US" dirty="0"/>
              <a:t> of Assembly</a:t>
            </a:r>
          </a:p>
          <a:p>
            <a:r>
              <a:rPr lang="en-US" dirty="0"/>
              <a:t>Arduino program</a:t>
            </a:r>
          </a:p>
          <a:p>
            <a:r>
              <a:rPr lang="en-US" dirty="0"/>
              <a:t>Housing 3D print files</a:t>
            </a:r>
          </a:p>
          <a:p>
            <a:pPr marL="0" indent="0">
              <a:buNone/>
            </a:pPr>
            <a:endParaRPr lang="en-US" dirty="0"/>
          </a:p>
        </p:txBody>
      </p:sp>
      <p:graphicFrame>
        <p:nvGraphicFramePr>
          <p:cNvPr id="4" name="Object 3">
            <a:extLst>
              <a:ext uri="{FF2B5EF4-FFF2-40B4-BE49-F238E27FC236}">
                <a16:creationId xmlns:a16="http://schemas.microsoft.com/office/drawing/2014/main" id="{CC017CF3-FFF4-9944-B8EB-5861DB5C9DF0}"/>
              </a:ext>
            </a:extLst>
          </p:cNvPr>
          <p:cNvGraphicFramePr>
            <a:graphicFrameLocks noChangeAspect="1"/>
          </p:cNvGraphicFramePr>
          <p:nvPr>
            <p:extLst>
              <p:ext uri="{D42A27DB-BD31-4B8C-83A1-F6EECF244321}">
                <p14:modId xmlns:p14="http://schemas.microsoft.com/office/powerpoint/2010/main" val="1869293069"/>
              </p:ext>
            </p:extLst>
          </p:nvPr>
        </p:nvGraphicFramePr>
        <p:xfrm>
          <a:off x="7938006" y="1690688"/>
          <a:ext cx="1524000" cy="514350"/>
        </p:xfrm>
        <a:graphic>
          <a:graphicData uri="http://schemas.openxmlformats.org/presentationml/2006/ole">
            <mc:AlternateContent xmlns:mc="http://schemas.openxmlformats.org/markup-compatibility/2006">
              <mc:Choice xmlns:v="urn:schemas-microsoft-com:vml" Requires="v">
                <p:oleObj name="Packager Shell Object" showAsIcon="1" r:id="rId3" imgW="1524000" imgH="514350" progId="Package">
                  <p:embed/>
                </p:oleObj>
              </mc:Choice>
              <mc:Fallback>
                <p:oleObj name="Packager Shell Object" showAsIcon="1" r:id="rId3" imgW="1524000" imgH="514350" progId="Package">
                  <p:embed/>
                  <p:pic>
                    <p:nvPicPr>
                      <p:cNvPr id="0" name=""/>
                      <p:cNvPicPr/>
                      <p:nvPr/>
                    </p:nvPicPr>
                    <p:blipFill>
                      <a:blip r:embed="rId4"/>
                      <a:stretch>
                        <a:fillRect/>
                      </a:stretch>
                    </p:blipFill>
                    <p:spPr>
                      <a:xfrm>
                        <a:off x="7938006" y="1690688"/>
                        <a:ext cx="1524000" cy="514350"/>
                      </a:xfrm>
                      <a:prstGeom prst="rect">
                        <a:avLst/>
                      </a:prstGeom>
                    </p:spPr>
                  </p:pic>
                </p:oleObj>
              </mc:Fallback>
            </mc:AlternateContent>
          </a:graphicData>
        </a:graphic>
      </p:graphicFrame>
      <p:pic>
        <p:nvPicPr>
          <p:cNvPr id="7" name="Picture 6">
            <a:extLst>
              <a:ext uri="{FF2B5EF4-FFF2-40B4-BE49-F238E27FC236}">
                <a16:creationId xmlns:a16="http://schemas.microsoft.com/office/drawing/2014/main" id="{7AAA533B-0F34-0863-6EAB-BEF08FDD3055}"/>
              </a:ext>
            </a:extLst>
          </p:cNvPr>
          <p:cNvPicPr>
            <a:picLocks noChangeAspect="1"/>
          </p:cNvPicPr>
          <p:nvPr/>
        </p:nvPicPr>
        <p:blipFill rotWithShape="1">
          <a:blip r:embed="rId5">
            <a:extLst>
              <a:ext uri="{28A0092B-C50C-407E-A947-70E740481C1C}">
                <a14:useLocalDpi xmlns:a14="http://schemas.microsoft.com/office/drawing/2010/main" val="0"/>
              </a:ext>
            </a:extLst>
          </a:blip>
          <a:srcRect t="26996" b="24609"/>
          <a:stretch/>
        </p:blipFill>
        <p:spPr>
          <a:xfrm>
            <a:off x="532425" y="3109850"/>
            <a:ext cx="5245087" cy="3383025"/>
          </a:xfrm>
          <a:prstGeom prst="rect">
            <a:avLst/>
          </a:prstGeom>
        </p:spPr>
      </p:pic>
      <p:graphicFrame>
        <p:nvGraphicFramePr>
          <p:cNvPr id="8" name="Object 7">
            <a:extLst>
              <a:ext uri="{FF2B5EF4-FFF2-40B4-BE49-F238E27FC236}">
                <a16:creationId xmlns:a16="http://schemas.microsoft.com/office/drawing/2014/main" id="{41931C7A-3F47-A342-BD69-A1D6C4D6BBEA}"/>
              </a:ext>
            </a:extLst>
          </p:cNvPr>
          <p:cNvGraphicFramePr>
            <a:graphicFrameLocks noChangeAspect="1"/>
          </p:cNvGraphicFramePr>
          <p:nvPr>
            <p:extLst>
              <p:ext uri="{D42A27DB-BD31-4B8C-83A1-F6EECF244321}">
                <p14:modId xmlns:p14="http://schemas.microsoft.com/office/powerpoint/2010/main" val="48302715"/>
              </p:ext>
            </p:extLst>
          </p:nvPr>
        </p:nvGraphicFramePr>
        <p:xfrm>
          <a:off x="8290431" y="2757312"/>
          <a:ext cx="828675" cy="514350"/>
        </p:xfrm>
        <a:graphic>
          <a:graphicData uri="http://schemas.openxmlformats.org/presentationml/2006/ole">
            <mc:AlternateContent xmlns:mc="http://schemas.openxmlformats.org/markup-compatibility/2006">
              <mc:Choice xmlns:v="urn:schemas-microsoft-com:vml" Requires="v">
                <p:oleObj name="Packager Shell Object" showAsIcon="1" r:id="rId6" imgW="828859" imgH="514350" progId="Package">
                  <p:embed/>
                </p:oleObj>
              </mc:Choice>
              <mc:Fallback>
                <p:oleObj name="Packager Shell Object" showAsIcon="1" r:id="rId6" imgW="828859" imgH="514350" progId="Package">
                  <p:embed/>
                  <p:pic>
                    <p:nvPicPr>
                      <p:cNvPr id="0" name=""/>
                      <p:cNvPicPr/>
                      <p:nvPr/>
                    </p:nvPicPr>
                    <p:blipFill>
                      <a:blip r:embed="rId7"/>
                      <a:stretch>
                        <a:fillRect/>
                      </a:stretch>
                    </p:blipFill>
                    <p:spPr>
                      <a:xfrm>
                        <a:off x="8290431" y="2757312"/>
                        <a:ext cx="828675" cy="514350"/>
                      </a:xfrm>
                      <a:prstGeom prst="rect">
                        <a:avLst/>
                      </a:prstGeom>
                    </p:spPr>
                  </p:pic>
                </p:oleObj>
              </mc:Fallback>
            </mc:AlternateContent>
          </a:graphicData>
        </a:graphic>
      </p:graphicFrame>
      <p:graphicFrame>
        <p:nvGraphicFramePr>
          <p:cNvPr id="9" name="Object 8">
            <a:extLst>
              <a:ext uri="{FF2B5EF4-FFF2-40B4-BE49-F238E27FC236}">
                <a16:creationId xmlns:a16="http://schemas.microsoft.com/office/drawing/2014/main" id="{02777C65-6F8B-DF7E-B0A9-AFDEA29640FC}"/>
              </a:ext>
            </a:extLst>
          </p:cNvPr>
          <p:cNvGraphicFramePr>
            <a:graphicFrameLocks noChangeAspect="1"/>
          </p:cNvGraphicFramePr>
          <p:nvPr>
            <p:extLst>
              <p:ext uri="{D42A27DB-BD31-4B8C-83A1-F6EECF244321}">
                <p14:modId xmlns:p14="http://schemas.microsoft.com/office/powerpoint/2010/main" val="2702067103"/>
              </p:ext>
            </p:extLst>
          </p:nvPr>
        </p:nvGraphicFramePr>
        <p:xfrm>
          <a:off x="8280906" y="3843513"/>
          <a:ext cx="838200" cy="514350"/>
        </p:xfrm>
        <a:graphic>
          <a:graphicData uri="http://schemas.openxmlformats.org/presentationml/2006/ole">
            <mc:AlternateContent xmlns:mc="http://schemas.openxmlformats.org/markup-compatibility/2006">
              <mc:Choice xmlns:v="urn:schemas-microsoft-com:vml" Requires="v">
                <p:oleObj name="Packager Shell Object" showAsIcon="1" r:id="rId8" imgW="838200" imgH="514350" progId="Package">
                  <p:embed/>
                </p:oleObj>
              </mc:Choice>
              <mc:Fallback>
                <p:oleObj name="Packager Shell Object" showAsIcon="1" r:id="rId8" imgW="838200" imgH="514350" progId="Package">
                  <p:embed/>
                  <p:pic>
                    <p:nvPicPr>
                      <p:cNvPr id="0" name=""/>
                      <p:cNvPicPr/>
                      <p:nvPr/>
                    </p:nvPicPr>
                    <p:blipFill>
                      <a:blip r:embed="rId9"/>
                      <a:stretch>
                        <a:fillRect/>
                      </a:stretch>
                    </p:blipFill>
                    <p:spPr>
                      <a:xfrm>
                        <a:off x="8280906" y="3843513"/>
                        <a:ext cx="838200" cy="514350"/>
                      </a:xfrm>
                      <a:prstGeom prst="rect">
                        <a:avLst/>
                      </a:prstGeom>
                    </p:spPr>
                  </p:pic>
                </p:oleObj>
              </mc:Fallback>
            </mc:AlternateContent>
          </a:graphicData>
        </a:graphic>
      </p:graphicFrame>
    </p:spTree>
    <p:extLst>
      <p:ext uri="{BB962C8B-B14F-4D97-AF65-F5344CB8AC3E}">
        <p14:creationId xmlns:p14="http://schemas.microsoft.com/office/powerpoint/2010/main" val="139752568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TotalTime>
  <Words>801</Words>
  <Application>Microsoft Office PowerPoint</Application>
  <PresentationFormat>Widescreen</PresentationFormat>
  <Paragraphs>97</Paragraphs>
  <Slides>9</Slides>
  <Notes>0</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4" baseType="lpstr">
      <vt:lpstr>Arial</vt:lpstr>
      <vt:lpstr>Calibri</vt:lpstr>
      <vt:lpstr>Calibri Light</vt:lpstr>
      <vt:lpstr>Office Theme</vt:lpstr>
      <vt:lpstr>Package</vt:lpstr>
      <vt:lpstr>T200 Thruster How To</vt:lpstr>
      <vt:lpstr>Products Used</vt:lpstr>
      <vt:lpstr>Electronics Box In/Out</vt:lpstr>
      <vt:lpstr>Wiring Diagram</vt:lpstr>
      <vt:lpstr>Wiring Diagram</vt:lpstr>
      <vt:lpstr>Wiring Diagram</vt:lpstr>
      <vt:lpstr>Wiring Diagram</vt:lpstr>
      <vt:lpstr>Wiring Diagram</vt:lpstr>
      <vt:lpstr>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T200 Thruster How To</dc:title>
  <dc:creator>Ben Potter</dc:creator>
  <cp:lastModifiedBy>Ben Potter</cp:lastModifiedBy>
  <cp:revision>2</cp:revision>
  <dcterms:created xsi:type="dcterms:W3CDTF">2024-05-16T01:16:27Z</dcterms:created>
  <dcterms:modified xsi:type="dcterms:W3CDTF">2024-05-16T01:41:17Z</dcterms:modified>
</cp:coreProperties>
</file>